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4106" r:id="rId2"/>
    <p:sldMasterId id="2147484094" r:id="rId3"/>
    <p:sldMasterId id="2147484043" r:id="rId4"/>
  </p:sldMasterIdLst>
  <p:notesMasterIdLst>
    <p:notesMasterId r:id="rId44"/>
  </p:notesMasterIdLst>
  <p:handoutMasterIdLst>
    <p:handoutMasterId r:id="rId45"/>
  </p:handoutMasterIdLst>
  <p:sldIdLst>
    <p:sldId id="361" r:id="rId5"/>
    <p:sldId id="362" r:id="rId6"/>
    <p:sldId id="329" r:id="rId7"/>
    <p:sldId id="331" r:id="rId8"/>
    <p:sldId id="312" r:id="rId9"/>
    <p:sldId id="313" r:id="rId10"/>
    <p:sldId id="333" r:id="rId11"/>
    <p:sldId id="363" r:id="rId12"/>
    <p:sldId id="314" r:id="rId13"/>
    <p:sldId id="335" r:id="rId14"/>
    <p:sldId id="336" r:id="rId15"/>
    <p:sldId id="337" r:id="rId16"/>
    <p:sldId id="338" r:id="rId17"/>
    <p:sldId id="315" r:id="rId18"/>
    <p:sldId id="316" r:id="rId19"/>
    <p:sldId id="341" r:id="rId20"/>
    <p:sldId id="364" r:id="rId21"/>
    <p:sldId id="317" r:id="rId22"/>
    <p:sldId id="349" r:id="rId23"/>
    <p:sldId id="318" r:id="rId24"/>
    <p:sldId id="319" r:id="rId25"/>
    <p:sldId id="350" r:id="rId26"/>
    <p:sldId id="352" r:id="rId27"/>
    <p:sldId id="320" r:id="rId28"/>
    <p:sldId id="353" r:id="rId29"/>
    <p:sldId id="302" r:id="rId30"/>
    <p:sldId id="344" r:id="rId31"/>
    <p:sldId id="345" r:id="rId32"/>
    <p:sldId id="365" r:id="rId33"/>
    <p:sldId id="304" r:id="rId34"/>
    <p:sldId id="360" r:id="rId35"/>
    <p:sldId id="305" r:id="rId36"/>
    <p:sldId id="306" r:id="rId37"/>
    <p:sldId id="354" r:id="rId38"/>
    <p:sldId id="356" r:id="rId39"/>
    <p:sldId id="355" r:id="rId40"/>
    <p:sldId id="309" r:id="rId41"/>
    <p:sldId id="357" r:id="rId42"/>
    <p:sldId id="358" r:id="rId43"/>
  </p:sldIdLst>
  <p:sldSz cx="9144000" cy="6858000" type="screen4x3"/>
  <p:notesSz cx="6858000" cy="97107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11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11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11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11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11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-11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-11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-11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-11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BDE3"/>
    <a:srgbClr val="70C4E3"/>
    <a:srgbClr val="000000"/>
    <a:srgbClr val="193269"/>
    <a:srgbClr val="E9C32C"/>
    <a:srgbClr val="123985"/>
    <a:srgbClr val="76C3E2"/>
    <a:srgbClr val="188E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42" autoAdjust="0"/>
    <p:restoredTop sz="94660"/>
  </p:normalViewPr>
  <p:slideViewPr>
    <p:cSldViewPr>
      <p:cViewPr>
        <p:scale>
          <a:sx n="80" d="100"/>
          <a:sy n="80" d="100"/>
        </p:scale>
        <p:origin x="-1386" y="-642"/>
      </p:cViewPr>
      <p:guideLst>
        <p:guide orient="horz" pos="1180"/>
        <p:guide pos="5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7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96" charset="0"/>
                <a:ea typeface="Cordia New" charset="0"/>
                <a:cs typeface="Cordia New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57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949EA5-056D-455A-BB03-C558B5F9583B}" type="datetime1">
              <a:rPr lang="th-TH"/>
              <a:pPr/>
              <a:t>09/12/54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23375"/>
            <a:ext cx="2971800" cy="4857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96" charset="0"/>
                <a:ea typeface="Cordia New" charset="0"/>
                <a:cs typeface="Cordia New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223375"/>
            <a:ext cx="2971800" cy="4857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43DE8C-9D03-46EC-93C7-6DB63C131DDB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pitchFamily="9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dirty="0">
                <a:latin typeface="Arial" pitchFamily="9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1713" y="728663"/>
            <a:ext cx="4854575" cy="3641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3275"/>
            <a:ext cx="5486400" cy="436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33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pitchFamily="9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233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B3EDC30-8673-4239-9947-CCC7E8A50BE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-28" charset="-128"/>
        <a:cs typeface="ＭＳ Ｐゴシック" pitchFamily="-2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Geneva" pitchFamily="-110" charset="-128"/>
        <a:cs typeface="Geneva" pitchFamily="-110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Geneva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Geneva" pitchFamily="-110" charset="-128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613275"/>
            <a:ext cx="5029200" cy="4368800"/>
          </a:xfrm>
          <a:noFill/>
          <a:ln/>
        </p:spPr>
        <p:txBody>
          <a:bodyPr/>
          <a:lstStyle/>
          <a:p>
            <a:endParaRPr lang="en-US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152400" y="1752600"/>
            <a:ext cx="8991600" cy="51054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h-TH">
              <a:latin typeface="Arial" pitchFamily="96" charset="0"/>
              <a:ea typeface="+mn-ea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676400" y="2667000"/>
            <a:ext cx="6248400" cy="6858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505200"/>
            <a:ext cx="7010400" cy="1600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162C3BB-1FF8-4402-BE8A-9DFF6EF4F586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E93F637-7301-4766-AC7E-CC582CCA11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48EAC9-6E47-4ED5-A118-8C036E4A3BB9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2DDF7C-C54A-4EAA-AA4B-B9093EC6BE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EE8457-C7BE-4848-8F9A-0BB3EB8DEDC8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C065C4-62ED-4AC6-A44C-73CBF41BF8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5250" y="228600"/>
            <a:ext cx="2122488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228600"/>
            <a:ext cx="62166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F93781-DEA0-4E17-9ECB-D58D055EA58E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9E3199-7DC6-4519-BCCD-67FFD611FD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CD670D-8E56-4449-B557-DC3C7E209813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8813E9-20B5-4221-A91A-553A982B66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4CBC8CB-30FA-4AC0-877B-B0CA30762097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Arial" pitchFamily="9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D754FC8-8CEB-4513-B820-AE0C900010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551466C-C55B-41F1-B77C-F7521691AE9E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Arial" pitchFamily="9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5E66E23-976B-4DD8-822E-80305974AC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43B496E-850E-461A-95CA-C775683E8E14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Arial" pitchFamily="9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1936603-2C61-4ED2-8AAB-D6EADB9C93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BC760C4-F896-4B51-A3BF-8491F8BC8C9C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Arial" pitchFamily="9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B66585A-775E-4BD7-9BBF-BC0A14FF3C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DF7E924-5D00-4D8B-B323-0328C0CCF279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Arial" pitchFamily="9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4B28C6F-5540-4071-BB01-0C137A8605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151DDBF-4641-458F-992D-E7613873B4D2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Arial" pitchFamily="9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5C20658-95A3-46E2-AD9C-CCC3476DAE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BA3369-94F9-4EF6-A6C6-04523BBB984E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ACC840-9ACC-472E-81F3-4464D5C6CB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B80A782-FE18-44C6-8071-ADEE717DBD86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Arial" pitchFamily="9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48921DA-1287-4CED-B9A1-2057F0677B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79119CF-4468-4CFA-9238-EDAFDB473427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Arial" pitchFamily="9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8162857-0265-4591-B119-47EAEFAB4E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2CDFB36-E6C8-422D-8B9F-5FE3CBCC755F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Arial" pitchFamily="9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2183AFD-8745-420F-8BEE-8250263734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D1E0B5D-83A3-481C-A96C-2C912CA8D63D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Arial" pitchFamily="9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F8085B8-7B64-4014-8DCA-2D470CB8AB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337837C-BFD5-45DC-BBA1-52C23C5DD874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Arial" pitchFamily="9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82CD903-881F-49F8-B76E-3B01B7B254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4B795F-C1F0-49A3-A096-08A625C3142F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78831F-4B7B-4FF3-B0DD-76A8656370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C6F358-2E74-49D4-B229-05CB559A9AF0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0A782-4300-4D70-82E0-7E22EB0E5B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4D0C7A-4CCC-4A75-88CE-F8E75BF8BFCB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D9A38-465B-495E-A489-46355E88FC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4A15A8-8341-43B5-8ABE-D73A20158767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4A437-ACD3-48F4-BF30-2C5BAFD5E2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6AAC84-DAD0-47FC-917E-FA098EF2A832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4CA89F-41BD-4775-9340-0A07F1B439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880950-BBAF-4853-8100-8CEA85A31C3A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F78C59-EA07-4FA1-AADA-56AA77AD97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126EF2-4007-4E64-B716-30C51AB2E58F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648A7-0AE9-4638-B47C-6661C872F7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3888FF-EE4F-4181-87B5-6885403B0E63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F2782F-B2C5-4790-881B-ACF1A63D00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3BE84A-780A-4CB1-827E-E276BE48EE8D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23FAB-C887-44CA-BBB8-D12B626BFC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4375AB-A709-438C-87DB-6026219894DC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B881B8-4BF6-4F53-898C-A14B29894E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2146A0-B4F9-4AC6-9D8E-A0978DFAF036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1E14A7-03E8-4974-B206-0FD8405689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77960"/>
            <a:ext cx="7772400" cy="6858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56E355-C59D-4692-9F24-01AAA98BF0E3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57E679-8CF0-46F9-AC93-96C94ACB08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152400" y="1752600"/>
            <a:ext cx="8991600" cy="51054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h-TH">
              <a:latin typeface="Arial" pitchFamily="96" charset="0"/>
              <a:ea typeface="+mn-ea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676400" y="2667000"/>
            <a:ext cx="6248400" cy="6858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505200"/>
            <a:ext cx="7010400" cy="1600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7391843-9D68-4BDA-98CB-0CCE752410BF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1DF1F82-C6B5-40DF-82AD-59001D2803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7CA3CB-EAD2-4133-8C39-3633482EC511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9B7E3B-BFA1-43D4-9ED5-F0A1DB531A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BC9176-CF0C-4C29-8696-428EB99F57F6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C92BE0-D1F4-4243-9D9E-71FFF559B3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65F254-E33E-4922-85B6-6D0E68040130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80B230-BDDF-482B-911A-D101348467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FAB949-5A70-48BC-8C50-7BFA0B05702F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34F59C-145C-4F55-BAA4-F0C65B3BC0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AD5E93-A3A8-4362-ABC6-56EEF1703072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2B7502-37D2-4FC3-9BC3-071C25BD88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E21AD7-230F-4519-8490-22F0FC677BAE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11606-6652-47D2-B9FC-334B6BFA82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AE7142-C083-4D1F-8958-2A3D7ACCCC5E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95D2EE-70E6-424E-993D-72F2F9E334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05000" y="5334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BFDC19-B6DF-4285-B934-C8C462108BC2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3171E7-0C3E-4B99-B1A8-67EAC5E05D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377087-7750-4009-AF88-F9D3AACDD5CB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C0A2D2-D716-4FC8-98B6-EF4CECFE76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5250" y="228600"/>
            <a:ext cx="2122488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228600"/>
            <a:ext cx="62166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07FBF9-8EED-40CE-BEAF-5B4ABABD1626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E83F44-B5DA-4BB7-8C55-25953C8166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912AFE-B9F8-432E-96B4-FF387950720A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9D572A-9CE1-4032-9E32-1DC5113617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B798D5-D114-438B-BA66-3C625053EACB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83867A-2FD6-4DE6-A1BC-35462E7927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FC5854-BD55-4D17-92C6-ED37F5BA5032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D27DBA-6B82-4B32-8BB3-0A4F8B0FCA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AF9DC6-F749-455D-915B-3510CBB0CDE8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0DEB12-519A-457B-8FA4-60C5320E21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F4EC97-B389-4980-922A-D9F83077A827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1D0BBB-8308-4843-9463-562E71DC73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9B5B72-667F-4724-B321-F26F624AF2F1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D77B61-A505-4632-933F-485710089B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543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96" charset="0"/>
              </a:defRPr>
            </a:lvl1pPr>
          </a:lstStyle>
          <a:p>
            <a:fld id="{BC5B2DC5-ED0D-4ED5-9075-85A314B22348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dirty="0">
                <a:latin typeface="Verdana" pitchFamily="9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96" charset="0"/>
              </a:defRPr>
            </a:lvl1pPr>
          </a:lstStyle>
          <a:p>
            <a:fld id="{EB78B8B4-35DB-4AE4-BFC0-C1C60230B563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0" name="Picture 6" descr="masthead.eps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57200" y="457200"/>
            <a:ext cx="8229600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7" r:id="rId1"/>
    <p:sldLayoutId id="2147484374" r:id="rId2"/>
    <p:sldLayoutId id="2147484375" r:id="rId3"/>
    <p:sldLayoutId id="2147484376" r:id="rId4"/>
    <p:sldLayoutId id="2147484377" r:id="rId5"/>
    <p:sldLayoutId id="2147484378" r:id="rId6"/>
    <p:sldLayoutId id="2147484379" r:id="rId7"/>
    <p:sldLayoutId id="2147484380" r:id="rId8"/>
    <p:sldLayoutId id="2147484381" r:id="rId9"/>
    <p:sldLayoutId id="2147484382" r:id="rId10"/>
    <p:sldLayoutId id="2147484383" r:id="rId11"/>
    <p:sldLayoutId id="2147484384" r:id="rId12"/>
    <p:sldLayoutId id="2147484385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b="1" cap="all">
          <a:solidFill>
            <a:schemeClr val="tx2"/>
          </a:solidFill>
          <a:latin typeface="+mj-lt"/>
          <a:ea typeface="ＭＳ Ｐゴシック" pitchFamily="-28" charset="-128"/>
          <a:cs typeface="ＭＳ Ｐゴシック" pitchFamily="-2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ea typeface="ＭＳ Ｐゴシック" pitchFamily="-28" charset="-128"/>
          <a:cs typeface="ＭＳ Ｐゴシック" pitchFamily="-2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ea typeface="ＭＳ Ｐゴシック" pitchFamily="-28" charset="-128"/>
          <a:cs typeface="ＭＳ Ｐゴシック" pitchFamily="-2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ea typeface="ＭＳ Ｐゴシック" pitchFamily="-28" charset="-128"/>
          <a:cs typeface="ＭＳ Ｐゴシック" pitchFamily="-2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ea typeface="ＭＳ Ｐゴシック" pitchFamily="-28" charset="-128"/>
          <a:cs typeface="ＭＳ Ｐゴシック" pitchFamily="-2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rgbClr val="113D80"/>
        </a:buClr>
        <a:buFont typeface="Wingdings" pitchFamily="-110" charset="2"/>
        <a:buChar char="o"/>
        <a:defRPr sz="3000">
          <a:solidFill>
            <a:schemeClr val="tx1"/>
          </a:solidFill>
          <a:latin typeface="+mn-lt"/>
          <a:ea typeface="ＭＳ Ｐゴシック" pitchFamily="-28" charset="-128"/>
          <a:cs typeface="ＭＳ Ｐゴシック" pitchFamily="-28" charset="-128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rgbClr val="113D80"/>
        </a:buClr>
        <a:buFont typeface="Wingdings" pitchFamily="-110" charset="2"/>
        <a:buChar char="n"/>
        <a:defRPr sz="2600">
          <a:solidFill>
            <a:schemeClr val="tx1"/>
          </a:solidFill>
          <a:latin typeface="+mn-lt"/>
          <a:ea typeface="ＭＳ Ｐゴシック" charset="-128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rgbClr val="113D80"/>
        </a:buClr>
        <a:buFont typeface="Wingdings" pitchFamily="-110" charset="2"/>
        <a:buChar char="o"/>
        <a:defRPr sz="2300">
          <a:solidFill>
            <a:schemeClr val="tx1"/>
          </a:solidFill>
          <a:latin typeface="+mn-lt"/>
          <a:ea typeface="Geneva" pitchFamily="-110" charset="-128"/>
          <a:cs typeface="Geneva" pitchFamily="-110" charset="-128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rgbClr val="113D80"/>
        </a:buClr>
        <a:buFont typeface="Wingdings" pitchFamily="-110" charset="2"/>
        <a:buChar char="n"/>
        <a:defRPr sz="2000">
          <a:solidFill>
            <a:schemeClr val="tx1"/>
          </a:solidFill>
          <a:latin typeface="+mn-lt"/>
          <a:ea typeface="Geneva" pitchFamily="-110" charset="-128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rgbClr val="113D80"/>
        </a:buClr>
        <a:buFont typeface="Wingdings" pitchFamily="-110" charset="2"/>
        <a:buChar char="§"/>
        <a:defRPr sz="2000">
          <a:solidFill>
            <a:schemeClr val="tx1"/>
          </a:solidFill>
          <a:latin typeface="+mn-lt"/>
          <a:ea typeface="Geneva" pitchFamily="-110" charset="-128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rgbClr val="996633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rgbClr val="996633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rgbClr val="996633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rgbClr val="996633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  <p:sldLayoutId id="2147484415" r:id="rId8"/>
    <p:sldLayoutId id="2147484416" r:id="rId9"/>
    <p:sldLayoutId id="2147484417" r:id="rId10"/>
    <p:sldLayoutId id="2147484418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19" charset="-128"/>
          <a:cs typeface="ＭＳ Ｐゴシック" pitchFamily="19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9" charset="0"/>
          <a:ea typeface="ＭＳ Ｐゴシック" pitchFamily="19" charset="-128"/>
          <a:cs typeface="ＭＳ Ｐゴシック" pitchFamily="19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9" charset="0"/>
          <a:ea typeface="ＭＳ Ｐゴシック" pitchFamily="19" charset="-128"/>
          <a:cs typeface="ＭＳ Ｐゴシック" pitchFamily="19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9" charset="0"/>
          <a:ea typeface="ＭＳ Ｐゴシック" pitchFamily="19" charset="-128"/>
          <a:cs typeface="ＭＳ Ｐゴシック" pitchFamily="19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9" charset="0"/>
          <a:ea typeface="ＭＳ Ｐゴシック" pitchFamily="19" charset="-128"/>
          <a:cs typeface="ＭＳ Ｐゴシック" pitchFamily="19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9" charset="0"/>
          <a:ea typeface="ＭＳ Ｐゴシック" pitchFamily="19" charset="-128"/>
          <a:cs typeface="ＭＳ Ｐゴシック" pitchFamily="19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9" charset="0"/>
          <a:ea typeface="ＭＳ Ｐゴシック" pitchFamily="19" charset="-128"/>
          <a:cs typeface="ＭＳ Ｐゴシック" pitchFamily="19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9" charset="0"/>
          <a:ea typeface="ＭＳ Ｐゴシック" pitchFamily="19" charset="-128"/>
          <a:cs typeface="ＭＳ Ｐゴシック" pitchFamily="19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9" charset="0"/>
          <a:ea typeface="ＭＳ Ｐゴシック" pitchFamily="19" charset="-128"/>
          <a:cs typeface="ＭＳ Ｐゴシック" pitchFamily="19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19" charset="-128"/>
          <a:cs typeface="ＭＳ Ｐゴシック" pitchFamily="19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19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pitchFamily="-110" charset="-128"/>
          <a:cs typeface="Geneva" pitchFamily="-110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pitchFamily="-110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pitchFamily="-110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54012253-5ABD-4011-87F9-72156F4E1D57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dirty="0">
                <a:solidFill>
                  <a:srgbClr val="898989"/>
                </a:solidFill>
                <a:latin typeface="Arial" pitchFamily="9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03AAD1C-3ACA-45EB-9385-28215ED2E673}" type="slidenum">
              <a:rPr lang="en-US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86" r:id="rId1"/>
    <p:sldLayoutId id="2147484387" r:id="rId2"/>
    <p:sldLayoutId id="2147484388" r:id="rId3"/>
    <p:sldLayoutId id="2147484389" r:id="rId4"/>
    <p:sldLayoutId id="2147484390" r:id="rId5"/>
    <p:sldLayoutId id="2147484419" r:id="rId6"/>
    <p:sldLayoutId id="2147484391" r:id="rId7"/>
    <p:sldLayoutId id="2147484392" r:id="rId8"/>
    <p:sldLayoutId id="2147484393" r:id="rId9"/>
    <p:sldLayoutId id="2147484394" r:id="rId10"/>
    <p:sldLayoutId id="2147484395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19" charset="-128"/>
          <a:cs typeface="ＭＳ Ｐゴシック" pitchFamily="19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9" charset="0"/>
          <a:ea typeface="ＭＳ Ｐゴシック" pitchFamily="19" charset="-128"/>
          <a:cs typeface="ＭＳ Ｐゴシック" pitchFamily="19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9" charset="0"/>
          <a:ea typeface="ＭＳ Ｐゴシック" pitchFamily="19" charset="-128"/>
          <a:cs typeface="ＭＳ Ｐゴシック" pitchFamily="19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9" charset="0"/>
          <a:ea typeface="ＭＳ Ｐゴシック" pitchFamily="19" charset="-128"/>
          <a:cs typeface="ＭＳ Ｐゴシック" pitchFamily="19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9" charset="0"/>
          <a:ea typeface="ＭＳ Ｐゴシック" pitchFamily="19" charset="-128"/>
          <a:cs typeface="ＭＳ Ｐゴシック" pitchFamily="19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9" charset="0"/>
          <a:ea typeface="ＭＳ Ｐゴシック" pitchFamily="19" charset="-128"/>
          <a:cs typeface="ＭＳ Ｐゴシック" pitchFamily="19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9" charset="0"/>
          <a:ea typeface="ＭＳ Ｐゴシック" pitchFamily="19" charset="-128"/>
          <a:cs typeface="ＭＳ Ｐゴシック" pitchFamily="19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9" charset="0"/>
          <a:ea typeface="ＭＳ Ｐゴシック" pitchFamily="19" charset="-128"/>
          <a:cs typeface="ＭＳ Ｐゴシック" pitchFamily="19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9" charset="0"/>
          <a:ea typeface="ＭＳ Ｐゴシック" pitchFamily="19" charset="-128"/>
          <a:cs typeface="ＭＳ Ｐゴシック" pitchFamily="19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19" charset="-128"/>
          <a:cs typeface="ＭＳ Ｐゴシック" pitchFamily="19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19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pitchFamily="-110" charset="-128"/>
          <a:cs typeface="Geneva" pitchFamily="-110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pitchFamily="-110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pitchFamily="-110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543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96" charset="0"/>
              </a:defRPr>
            </a:lvl1pPr>
          </a:lstStyle>
          <a:p>
            <a:fld id="{F9C6DA13-A444-4A67-9F14-6DEFEB77B5D0}" type="datetime1">
              <a:rPr lang="en-US"/>
              <a:pPr/>
              <a:t>12/9/2011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dirty="0">
                <a:latin typeface="Verdana" pitchFamily="9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96" charset="0"/>
              </a:defRPr>
            </a:lvl1pPr>
          </a:lstStyle>
          <a:p>
            <a:fld id="{39D87620-1F9C-4D99-9EA2-E233D7044A6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9942" name="Picture 6" descr="masthead.eps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57200" y="457200"/>
            <a:ext cx="8229600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17538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6" r:id="rId1"/>
    <p:sldLayoutId id="2147484420" r:id="rId2"/>
    <p:sldLayoutId id="2147484397" r:id="rId3"/>
    <p:sldLayoutId id="2147484398" r:id="rId4"/>
    <p:sldLayoutId id="2147484399" r:id="rId5"/>
    <p:sldLayoutId id="2147484400" r:id="rId6"/>
    <p:sldLayoutId id="2147484401" r:id="rId7"/>
    <p:sldLayoutId id="2147484402" r:id="rId8"/>
    <p:sldLayoutId id="2147484403" r:id="rId9"/>
    <p:sldLayoutId id="2147484404" r:id="rId10"/>
    <p:sldLayoutId id="2147484405" r:id="rId11"/>
    <p:sldLayoutId id="2147484406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b="1" cap="all">
          <a:solidFill>
            <a:schemeClr val="tx2"/>
          </a:solidFill>
          <a:latin typeface="+mj-lt"/>
          <a:ea typeface="ＭＳ Ｐゴシック" pitchFamily="-28" charset="-128"/>
          <a:cs typeface="ＭＳ Ｐゴシック" pitchFamily="-2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ea typeface="ＭＳ Ｐゴシック" pitchFamily="-28" charset="-128"/>
          <a:cs typeface="ＭＳ Ｐゴシック" pitchFamily="-2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ea typeface="ＭＳ Ｐゴシック" pitchFamily="-28" charset="-128"/>
          <a:cs typeface="ＭＳ Ｐゴシック" pitchFamily="-2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ea typeface="ＭＳ Ｐゴシック" pitchFamily="-28" charset="-128"/>
          <a:cs typeface="ＭＳ Ｐゴシック" pitchFamily="-2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  <a:ea typeface="ＭＳ Ｐゴシック" pitchFamily="-28" charset="-128"/>
          <a:cs typeface="ＭＳ Ｐゴシック" pitchFamily="-2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rgbClr val="113D80"/>
        </a:buClr>
        <a:buFont typeface="Wingdings" pitchFamily="-110" charset="2"/>
        <a:buChar char="o"/>
        <a:defRPr sz="3000">
          <a:solidFill>
            <a:schemeClr val="tx1"/>
          </a:solidFill>
          <a:latin typeface="+mn-lt"/>
          <a:ea typeface="ＭＳ Ｐゴシック" pitchFamily="-28" charset="-128"/>
          <a:cs typeface="ＭＳ Ｐゴシック" pitchFamily="-28" charset="-128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rgbClr val="113D80"/>
        </a:buClr>
        <a:buFont typeface="Wingdings" pitchFamily="-110" charset="2"/>
        <a:buChar char="n"/>
        <a:defRPr sz="2600">
          <a:solidFill>
            <a:schemeClr val="tx1"/>
          </a:solidFill>
          <a:latin typeface="+mn-lt"/>
          <a:ea typeface="ＭＳ Ｐゴシック" charset="-128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rgbClr val="113D80"/>
        </a:buClr>
        <a:buFont typeface="Wingdings" pitchFamily="-110" charset="2"/>
        <a:buChar char="o"/>
        <a:defRPr sz="2300">
          <a:solidFill>
            <a:schemeClr val="tx1"/>
          </a:solidFill>
          <a:latin typeface="+mn-lt"/>
          <a:ea typeface="Geneva" pitchFamily="-110" charset="-128"/>
          <a:cs typeface="Geneva" pitchFamily="-110" charset="-128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rgbClr val="113D80"/>
        </a:buClr>
        <a:buFont typeface="Wingdings" pitchFamily="-110" charset="2"/>
        <a:buChar char="n"/>
        <a:defRPr sz="2000">
          <a:solidFill>
            <a:schemeClr val="tx1"/>
          </a:solidFill>
          <a:latin typeface="+mn-lt"/>
          <a:ea typeface="Geneva" pitchFamily="-110" charset="-128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rgbClr val="113D80"/>
        </a:buClr>
        <a:buFont typeface="Wingdings" pitchFamily="-110" charset="2"/>
        <a:buChar char="§"/>
        <a:defRPr sz="2000">
          <a:solidFill>
            <a:schemeClr val="tx1"/>
          </a:solidFill>
          <a:latin typeface="+mn-lt"/>
          <a:ea typeface="Geneva" pitchFamily="-110" charset="-128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rgbClr val="996633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rgbClr val="996633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rgbClr val="996633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rgbClr val="996633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904875"/>
          </a:xfrm>
          <a:prstGeom prst="rect">
            <a:avLst/>
          </a:prstGeom>
          <a:solidFill>
            <a:schemeClr val="tx1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1873250"/>
            <a:ext cx="7086600" cy="1300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ts val="2400"/>
              </a:lnSpc>
            </a:pPr>
            <a:r>
              <a:rPr lang="pt-BR" sz="2600" b="1"/>
              <a:t>EPIDEMIOLOGIA </a:t>
            </a:r>
            <a:r>
              <a:rPr lang="pt-BR" sz="2000" b="1"/>
              <a:t>DE</a:t>
            </a:r>
            <a:r>
              <a:rPr lang="pt-BR" sz="2600" b="1"/>
              <a:t> CAMPO</a:t>
            </a:r>
            <a:endParaRPr lang="en-US" sz="2600" b="1"/>
          </a:p>
          <a:p>
            <a:pPr algn="ctr">
              <a:lnSpc>
                <a:spcPts val="2400"/>
              </a:lnSpc>
            </a:pPr>
            <a:r>
              <a:rPr lang="pt-BR" sz="2600" b="1"/>
              <a:t> </a:t>
            </a:r>
            <a:endParaRPr lang="en-US" sz="2600" b="1"/>
          </a:p>
          <a:p>
            <a:pPr algn="ctr">
              <a:lnSpc>
                <a:spcPts val="1500"/>
              </a:lnSpc>
            </a:pPr>
            <a:r>
              <a:rPr lang="pt-BR" sz="2600" b="1"/>
              <a:t>PROGRAMA </a:t>
            </a:r>
            <a:r>
              <a:rPr lang="pt-BR" sz="2000" b="1"/>
              <a:t>DE</a:t>
            </a:r>
            <a:r>
              <a:rPr lang="pt-BR" sz="2600" b="1"/>
              <a:t> TREINAMENTO</a:t>
            </a:r>
            <a:endParaRPr lang="en-US" sz="2600" b="1"/>
          </a:p>
          <a:p>
            <a:pPr algn="ctr"/>
            <a:endParaRPr lang="en-US" sz="2600" b="1"/>
          </a:p>
        </p:txBody>
      </p:sp>
      <p:sp>
        <p:nvSpPr>
          <p:cNvPr id="5" name="TextBox 4"/>
          <p:cNvSpPr txBox="1"/>
          <p:nvPr/>
        </p:nvSpPr>
        <p:spPr>
          <a:xfrm>
            <a:off x="946150" y="3124200"/>
            <a:ext cx="7086600" cy="1446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pt-BR" sz="2200">
                <a:solidFill>
                  <a:srgbClr val="FFFFFF"/>
                </a:solidFill>
              </a:rPr>
              <a:t> </a:t>
            </a:r>
            <a:endParaRPr lang="en-US" sz="2200">
              <a:solidFill>
                <a:srgbClr val="FFFFFF"/>
              </a:solidFill>
            </a:endParaRPr>
          </a:p>
          <a:p>
            <a:pPr algn="ctr"/>
            <a:r>
              <a:rPr lang="pt-BR" sz="2200">
                <a:solidFill>
                  <a:srgbClr val="FFFFFF"/>
                </a:solidFill>
              </a:rPr>
              <a:t>HABILIDADES DE </a:t>
            </a:r>
          </a:p>
          <a:p>
            <a:pPr algn="ctr"/>
            <a:r>
              <a:rPr lang="pt-BR" sz="2200">
                <a:solidFill>
                  <a:srgbClr val="FFFFFF"/>
                </a:solidFill>
              </a:rPr>
              <a:t>COMUNICAÇÃO APLICADA</a:t>
            </a:r>
            <a:endParaRPr lang="en-US" sz="2200">
              <a:solidFill>
                <a:srgbClr val="FFFFFF"/>
              </a:solidFill>
            </a:endParaRPr>
          </a:p>
          <a:p>
            <a:pPr algn="ctr"/>
            <a:endParaRPr lang="en-US" sz="2200" b="1">
              <a:solidFill>
                <a:srgbClr val="FFFFFF"/>
              </a:solidFill>
            </a:endParaRPr>
          </a:p>
        </p:txBody>
      </p:sp>
      <p:sp>
        <p:nvSpPr>
          <p:cNvPr id="55301" name="TextBox 5"/>
          <p:cNvSpPr txBox="1">
            <a:spLocks noChangeArrowheads="1"/>
          </p:cNvSpPr>
          <p:nvPr/>
        </p:nvSpPr>
        <p:spPr bwMode="auto">
          <a:xfrm>
            <a:off x="1066800" y="5373688"/>
            <a:ext cx="7086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000">
                <a:solidFill>
                  <a:srgbClr val="E9C32C"/>
                </a:solidFill>
              </a:rPr>
              <a:t>De 23 `a 24 de Outubro de 2009</a:t>
            </a:r>
          </a:p>
          <a:p>
            <a:pPr algn="ctr"/>
            <a:r>
              <a:rPr lang="pt-BR" sz="2000">
                <a:solidFill>
                  <a:srgbClr val="E9C32C"/>
                </a:solidFill>
              </a:rPr>
              <a:t>Kampala</a:t>
            </a:r>
            <a:endParaRPr lang="en-US" sz="2000">
              <a:solidFill>
                <a:srgbClr val="E9C32C"/>
              </a:solidFill>
            </a:endParaRPr>
          </a:p>
        </p:txBody>
      </p:sp>
      <p:pic>
        <p:nvPicPr>
          <p:cNvPr id="55302" name="Picture 6" descr="AED Logo Color cmyk LARGE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55588"/>
            <a:ext cx="11430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>
          <a:xfrm>
            <a:off x="685800" y="638175"/>
            <a:ext cx="7772400" cy="533400"/>
          </a:xfrm>
        </p:spPr>
        <p:txBody>
          <a:bodyPr/>
          <a:lstStyle/>
          <a:p>
            <a:r>
              <a:rPr lang="en-US" sz="2400" cap="none" smtClean="0">
                <a:ea typeface="ＭＳ Ｐゴシック" pitchFamily="96" charset="-128"/>
              </a:rPr>
              <a:t>ATIVIDADE 1 - FAZENDO  PERGUNTAS ÚTEIS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>
                <a:ea typeface="ＭＳ Ｐゴシック" pitchFamily="96" charset="-128"/>
              </a:rPr>
              <a:t>Tipos de perguntas</a:t>
            </a:r>
          </a:p>
          <a:p>
            <a:pPr>
              <a:lnSpc>
                <a:spcPts val="1000"/>
              </a:lnSpc>
              <a:buFont typeface="Wingdings" pitchFamily="-110" charset="2"/>
              <a:buNone/>
            </a:pPr>
            <a:r>
              <a:rPr lang="en-US" sz="2000" smtClean="0">
                <a:ea typeface="ＭＳ Ｐゴシック" pitchFamily="96" charset="-128"/>
              </a:rPr>
              <a:t> </a:t>
            </a:r>
          </a:p>
          <a:p>
            <a:r>
              <a:rPr lang="en-US" sz="2000" smtClean="0">
                <a:ea typeface="ＭＳ Ｐゴシック" pitchFamily="96" charset="-128"/>
              </a:rPr>
              <a:t>Adicione uma página de flip chart e enumere-a</a:t>
            </a:r>
          </a:p>
          <a:p>
            <a:pPr marL="741363" lvl="1" indent="-269875"/>
            <a:r>
              <a:rPr lang="en-US" sz="1600" smtClean="0">
                <a:ea typeface="ＭＳ Ｐゴシック" pitchFamily="96" charset="-128"/>
              </a:rPr>
              <a:t>Perguntas apropriadas</a:t>
            </a:r>
          </a:p>
          <a:p>
            <a:pPr marL="741363" lvl="1" indent="-269875"/>
            <a:r>
              <a:rPr lang="en-US" sz="1600" smtClean="0">
                <a:ea typeface="ＭＳ Ｐゴシック" pitchFamily="96" charset="-128"/>
              </a:rPr>
              <a:t>Perguntas não apropriadas</a:t>
            </a:r>
          </a:p>
          <a:p>
            <a:pPr>
              <a:lnSpc>
                <a:spcPts val="1000"/>
              </a:lnSpc>
            </a:pPr>
            <a:endParaRPr lang="en-US" sz="2000" smtClean="0">
              <a:ea typeface="ＭＳ Ｐゴシック" pitchFamily="96" charset="-128"/>
            </a:endParaRPr>
          </a:p>
          <a:p>
            <a:r>
              <a:rPr lang="en-US" sz="2000" smtClean="0">
                <a:ea typeface="ＭＳ Ｐゴシック" pitchFamily="96" charset="-128"/>
              </a:rPr>
              <a:t>Dividir os participantes em times</a:t>
            </a:r>
          </a:p>
          <a:p>
            <a:pPr>
              <a:lnSpc>
                <a:spcPts val="1000"/>
              </a:lnSpc>
              <a:buFont typeface="Wingdings" pitchFamily="-110" charset="2"/>
              <a:buNone/>
            </a:pPr>
            <a:r>
              <a:rPr lang="en-US" sz="2000" smtClean="0">
                <a:ea typeface="ＭＳ Ｐゴシック" pitchFamily="96" charset="-128"/>
              </a:rPr>
              <a:t> </a:t>
            </a:r>
          </a:p>
          <a:p>
            <a:r>
              <a:rPr lang="en-US" sz="2000" smtClean="0">
                <a:ea typeface="ＭＳ Ｐゴシック" pitchFamily="96" charset="-128"/>
              </a:rPr>
              <a:t>Pedir aos participantes para obter cartões (alternativamente)</a:t>
            </a:r>
          </a:p>
          <a:p>
            <a:pPr>
              <a:lnSpc>
                <a:spcPts val="1000"/>
              </a:lnSpc>
              <a:buFont typeface="Wingdings" pitchFamily="-110" charset="2"/>
              <a:buNone/>
            </a:pPr>
            <a:r>
              <a:rPr lang="en-US" sz="2000" smtClean="0">
                <a:ea typeface="ＭＳ Ｐゴシック" pitchFamily="96" charset="-128"/>
              </a:rPr>
              <a:t> </a:t>
            </a:r>
          </a:p>
          <a:p>
            <a:r>
              <a:rPr lang="en-US" sz="2000" smtClean="0">
                <a:ea typeface="ＭＳ Ｐゴシック" pitchFamily="96" charset="-128"/>
              </a:rPr>
              <a:t>Participantes colocam e explicam cartões na página</a:t>
            </a:r>
            <a:br>
              <a:rPr lang="en-US" sz="2000" smtClean="0">
                <a:ea typeface="ＭＳ Ｐゴシック" pitchFamily="96" charset="-128"/>
              </a:rPr>
            </a:br>
            <a:r>
              <a:rPr lang="en-US" sz="2000" smtClean="0">
                <a:ea typeface="ＭＳ Ｐゴシック" pitchFamily="96" charset="-128"/>
              </a:rPr>
              <a:t>do flip chart</a:t>
            </a:r>
          </a:p>
        </p:txBody>
      </p:sp>
      <p:sp>
        <p:nvSpPr>
          <p:cNvPr id="6451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10A9EB-44FC-4440-9DF7-B05EA0B884E1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6D417E-EB54-4D9E-83A9-31DB6DDC5875}" type="slidenum">
              <a:rPr lang="en-US"/>
              <a:pPr/>
              <a:t>11</a:t>
            </a:fld>
            <a:endParaRPr lang="en-US"/>
          </a:p>
        </p:txBody>
      </p:sp>
      <p:sp>
        <p:nvSpPr>
          <p:cNvPr id="655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smtClean="0">
                <a:ea typeface="ＭＳ Ｐゴシック" pitchFamily="96" charset="-128"/>
              </a:rPr>
              <a:t>ATIVIDADE 2 - ESCUTA EFICAZ</a:t>
            </a:r>
          </a:p>
        </p:txBody>
      </p:sp>
      <p:sp>
        <p:nvSpPr>
          <p:cNvPr id="65540" name="Content Placeholder 2"/>
          <p:cNvSpPr>
            <a:spLocks noGrp="1"/>
          </p:cNvSpPr>
          <p:nvPr>
            <p:ph idx="1"/>
          </p:nvPr>
        </p:nvSpPr>
        <p:spPr>
          <a:xfrm>
            <a:off x="846138" y="1752600"/>
            <a:ext cx="3014662" cy="4267200"/>
          </a:xfrm>
        </p:spPr>
        <p:txBody>
          <a:bodyPr/>
          <a:lstStyle/>
          <a:p>
            <a:r>
              <a:rPr lang="en-US" sz="2400" smtClean="0">
                <a:ea typeface="ＭＳ Ｐゴシック" pitchFamily="96" charset="-128"/>
              </a:rPr>
              <a:t>Audição</a:t>
            </a:r>
          </a:p>
          <a:p>
            <a:pPr>
              <a:lnSpc>
                <a:spcPts val="1000"/>
              </a:lnSpc>
              <a:buFont typeface="Wingdings" pitchFamily="-110" charset="2"/>
              <a:buNone/>
            </a:pPr>
            <a:r>
              <a:rPr lang="en-US" sz="2400" smtClean="0">
                <a:ea typeface="ＭＳ Ｐゴシック" pitchFamily="96" charset="-128"/>
              </a:rPr>
              <a:t> </a:t>
            </a:r>
          </a:p>
          <a:p>
            <a:r>
              <a:rPr lang="en-US" sz="2400" smtClean="0">
                <a:ea typeface="ＭＳ Ｐゴシック" pitchFamily="96" charset="-128"/>
              </a:rPr>
              <a:t>Pressuposição</a:t>
            </a:r>
          </a:p>
          <a:p>
            <a:pPr>
              <a:buFont typeface="Wingdings" pitchFamily="-110" charset="2"/>
              <a:buNone/>
            </a:pPr>
            <a:r>
              <a:rPr lang="en-US" sz="2400" smtClean="0">
                <a:ea typeface="ＭＳ Ｐゴシック" pitchFamily="96" charset="-128"/>
              </a:rPr>
              <a:t> 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smtClean="0">
                <a:ea typeface="ＭＳ Ｐゴシック" pitchFamily="96" charset="-128"/>
              </a:rPr>
              <a:t>ESCUTANDO...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>
                <a:ea typeface="ＭＳ Ｐゴシック" pitchFamily="96" charset="-128"/>
              </a:rPr>
              <a:t>Mantenha a mente centrada na outra pessoa</a:t>
            </a:r>
          </a:p>
          <a:p>
            <a:pPr>
              <a:lnSpc>
                <a:spcPts val="1000"/>
              </a:lnSpc>
              <a:buFont typeface="Wingdings" pitchFamily="-110" charset="2"/>
              <a:buNone/>
            </a:pPr>
            <a:r>
              <a:rPr lang="en-US" sz="2000" smtClean="0">
                <a:ea typeface="ＭＳ Ｐゴシック" pitchFamily="96" charset="-128"/>
              </a:rPr>
              <a:t> </a:t>
            </a:r>
          </a:p>
          <a:p>
            <a:r>
              <a:rPr lang="en-US" sz="2000" smtClean="0">
                <a:ea typeface="ＭＳ Ｐゴシック" pitchFamily="96" charset="-128"/>
              </a:rPr>
              <a:t>Mantenha uma expressão não julgamental enquanto</a:t>
            </a:r>
            <a:br>
              <a:rPr lang="en-US" sz="2000" smtClean="0">
                <a:ea typeface="ＭＳ Ｐゴシック" pitchFamily="96" charset="-128"/>
              </a:rPr>
            </a:br>
            <a:r>
              <a:rPr lang="en-US" sz="2000" smtClean="0">
                <a:ea typeface="ＭＳ Ｐゴシック" pitchFamily="96" charset="-128"/>
              </a:rPr>
              <a:t>estiver escutando </a:t>
            </a:r>
          </a:p>
          <a:p>
            <a:pPr>
              <a:lnSpc>
                <a:spcPts val="1000"/>
              </a:lnSpc>
            </a:pPr>
            <a:endParaRPr lang="en-US" sz="2000" smtClean="0">
              <a:ea typeface="ＭＳ Ｐゴシック" pitchFamily="96" charset="-128"/>
            </a:endParaRPr>
          </a:p>
          <a:p>
            <a:r>
              <a:rPr lang="en-US" sz="2000" smtClean="0">
                <a:ea typeface="ＭＳ Ｐゴシック" pitchFamily="96" charset="-128"/>
              </a:rPr>
              <a:t>Mantenha a entrevista fluindo-se</a:t>
            </a:r>
          </a:p>
          <a:p>
            <a:pPr>
              <a:lnSpc>
                <a:spcPts val="1000"/>
              </a:lnSpc>
              <a:buFont typeface="Wingdings" pitchFamily="-110" charset="2"/>
              <a:buNone/>
            </a:pPr>
            <a:r>
              <a:rPr lang="en-US" sz="2000" smtClean="0">
                <a:ea typeface="ＭＳ Ｐゴシック" pitchFamily="96" charset="-128"/>
              </a:rPr>
              <a:t>  </a:t>
            </a:r>
          </a:p>
          <a:p>
            <a:r>
              <a:rPr lang="en-US" sz="2000" smtClean="0">
                <a:ea typeface="ＭＳ Ｐゴシック" pitchFamily="96" charset="-128"/>
              </a:rPr>
              <a:t>Observe a expressão facial e linguagem</a:t>
            </a:r>
          </a:p>
          <a:p>
            <a:pPr>
              <a:buFont typeface="Wingdings" pitchFamily="-110" charset="2"/>
              <a:buNone/>
            </a:pPr>
            <a:r>
              <a:rPr lang="en-US" sz="2000" smtClean="0">
                <a:ea typeface="ＭＳ Ｐゴシック" pitchFamily="96" charset="-128"/>
              </a:rPr>
              <a:t>	corporal da pessoa </a:t>
            </a:r>
          </a:p>
          <a:p>
            <a:pPr>
              <a:lnSpc>
                <a:spcPts val="1000"/>
              </a:lnSpc>
            </a:pPr>
            <a:endParaRPr lang="en-US" sz="2000" smtClean="0">
              <a:ea typeface="ＭＳ Ｐゴシック" pitchFamily="96" charset="-128"/>
            </a:endParaRPr>
          </a:p>
          <a:p>
            <a:r>
              <a:rPr lang="en-US" sz="2000" smtClean="0">
                <a:ea typeface="ＭＳ Ｐゴシック" pitchFamily="96" charset="-128"/>
              </a:rPr>
              <a:t>Permita o silêncio e intervalo entre as perguntas</a:t>
            </a:r>
          </a:p>
          <a:p>
            <a:pPr>
              <a:buFont typeface="Wingdings" pitchFamily="-110" charset="2"/>
              <a:buNone/>
            </a:pPr>
            <a:endParaRPr lang="en-US" sz="2200" smtClean="0">
              <a:ea typeface="ＭＳ Ｐゴシック" pitchFamily="96" charset="-128"/>
            </a:endParaRPr>
          </a:p>
        </p:txBody>
      </p:sp>
      <p:sp>
        <p:nvSpPr>
          <p:cNvPr id="6656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B92D69-FCEE-4EF5-BBED-CC975E626EA3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B48251-8C87-47ED-92F2-AF7F6F15A8AB}" type="slidenum">
              <a:rPr lang="en-US"/>
              <a:pPr/>
              <a:t>13</a:t>
            </a:fld>
            <a:endParaRPr lang="en-US"/>
          </a:p>
        </p:txBody>
      </p:sp>
      <p:sp>
        <p:nvSpPr>
          <p:cNvPr id="6758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smtClean="0">
                <a:ea typeface="ＭＳ Ｐゴシック" pitchFamily="96" charset="-128"/>
              </a:rPr>
              <a:t>ATIVIDADE 2 - ESCUTANDO O RÁDIO</a:t>
            </a:r>
          </a:p>
        </p:txBody>
      </p:sp>
      <p:sp>
        <p:nvSpPr>
          <p:cNvPr id="67588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6553200" cy="4267200"/>
          </a:xfrm>
        </p:spPr>
        <p:txBody>
          <a:bodyPr/>
          <a:lstStyle/>
          <a:p>
            <a:r>
              <a:rPr lang="en-US" sz="2400" smtClean="0">
                <a:ea typeface="ＭＳ Ｐゴシック" pitchFamily="96" charset="-128"/>
              </a:rPr>
              <a:t>Ligue o rádio por minutos</a:t>
            </a:r>
          </a:p>
          <a:p>
            <a:pPr>
              <a:lnSpc>
                <a:spcPts val="1000"/>
              </a:lnSpc>
            </a:pPr>
            <a:endParaRPr lang="en-US" sz="2400" smtClean="0">
              <a:ea typeface="ＭＳ Ｐゴシック" pitchFamily="96" charset="-128"/>
            </a:endParaRPr>
          </a:p>
          <a:p>
            <a:r>
              <a:rPr lang="en-US" sz="2400" smtClean="0">
                <a:ea typeface="ＭＳ Ｐゴシック" pitchFamily="96" charset="-128"/>
              </a:rPr>
              <a:t>Desligue o rádio </a:t>
            </a:r>
          </a:p>
          <a:p>
            <a:pPr>
              <a:lnSpc>
                <a:spcPts val="1000"/>
              </a:lnSpc>
            </a:pPr>
            <a:endParaRPr lang="en-US" sz="2400" smtClean="0">
              <a:ea typeface="ＭＳ Ｐゴシック" pitchFamily="96" charset="-128"/>
            </a:endParaRPr>
          </a:p>
          <a:p>
            <a:r>
              <a:rPr lang="en-US" sz="2400" smtClean="0">
                <a:ea typeface="ＭＳ Ｐゴシック" pitchFamily="96" charset="-128"/>
              </a:rPr>
              <a:t>Peça ao participante para anotar:</a:t>
            </a:r>
          </a:p>
          <a:p>
            <a:pPr marL="741363" lvl="1" indent="-269875"/>
            <a:r>
              <a:rPr lang="en-US" sz="2000" smtClean="0">
                <a:ea typeface="ＭＳ Ｐゴシック" pitchFamily="96" charset="-128"/>
              </a:rPr>
              <a:t>O que eles escutam</a:t>
            </a:r>
          </a:p>
          <a:p>
            <a:pPr marL="741363" lvl="1" indent="-269875"/>
            <a:r>
              <a:rPr lang="en-US" sz="2000" smtClean="0">
                <a:ea typeface="ＭＳ Ｐゴシック" pitchFamily="96" charset="-128"/>
              </a:rPr>
              <a:t>O que eles pressupõem</a:t>
            </a:r>
          </a:p>
          <a:p>
            <a:pPr>
              <a:buFont typeface="Wingdings" pitchFamily="-110" charset="2"/>
              <a:buNone/>
            </a:pPr>
            <a:r>
              <a:rPr lang="en-US" sz="2200" smtClean="0">
                <a:ea typeface="ＭＳ Ｐゴシック" pitchFamily="96" charset="-128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84ECD1-1503-438A-BC11-1CDEAE5D35D4}" type="slidenum">
              <a:rPr lang="en-US"/>
              <a:pPr/>
              <a:t>14</a:t>
            </a:fld>
            <a:endParaRPr lang="en-US"/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cap="none" smtClean="0">
                <a:ea typeface="ＭＳ Ｐゴシック" pitchFamily="96" charset="-128"/>
              </a:rPr>
              <a:t>ATIVIDADE 3 - PERMANECENDO OBJETIVO</a:t>
            </a:r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200" smtClean="0">
                <a:ea typeface="ＭＳ Ｐゴシック" pitchFamily="96" charset="-128"/>
              </a:rPr>
              <a:t>Ser objetivo durante uma investigação ou</a:t>
            </a:r>
            <a:br>
              <a:rPr lang="en-US" sz="2200" smtClean="0">
                <a:ea typeface="ＭＳ Ｐゴシック" pitchFamily="96" charset="-128"/>
              </a:rPr>
            </a:br>
            <a:r>
              <a:rPr lang="en-US" sz="2200" smtClean="0">
                <a:ea typeface="ＭＳ Ｐゴシック" pitchFamily="96" charset="-128"/>
              </a:rPr>
              <a:t>entrevista significa: </a:t>
            </a:r>
          </a:p>
          <a:p>
            <a:pPr>
              <a:lnSpc>
                <a:spcPts val="1000"/>
              </a:lnSpc>
            </a:pPr>
            <a:endParaRPr lang="en-US" sz="2400" smtClean="0">
              <a:ea typeface="ＭＳ Ｐゴシック" pitchFamily="96" charset="-128"/>
            </a:endParaRPr>
          </a:p>
          <a:p>
            <a:pPr marL="741363" lvl="1" indent="-269875"/>
            <a:r>
              <a:rPr lang="en-US" sz="1800" smtClean="0">
                <a:ea typeface="ＭＳ Ｐゴシック" pitchFamily="96" charset="-128"/>
              </a:rPr>
              <a:t>Não assumir respostas </a:t>
            </a:r>
          </a:p>
          <a:p>
            <a:pPr marL="741363" lvl="1" indent="-269875"/>
            <a:r>
              <a:rPr lang="en-US" sz="1800" smtClean="0">
                <a:ea typeface="ＭＳ Ｐゴシック" pitchFamily="96" charset="-128"/>
              </a:rPr>
              <a:t>Escutar </a:t>
            </a:r>
          </a:p>
          <a:p>
            <a:pPr marL="741363" lvl="1" indent="-269875"/>
            <a:r>
              <a:rPr lang="en-US" sz="1800" smtClean="0">
                <a:ea typeface="ＭＳ Ｐゴシック" pitchFamily="96" charset="-128"/>
              </a:rPr>
              <a:t>Fazer perguntas em aberto</a:t>
            </a:r>
          </a:p>
          <a:p>
            <a:pPr marL="741363" lvl="1" indent="-269875"/>
            <a:r>
              <a:rPr lang="en-US" sz="1800" smtClean="0">
                <a:ea typeface="ＭＳ Ｐゴシック" pitchFamily="96" charset="-128"/>
              </a:rPr>
              <a:t>Não tentar provar uma hipótese específica ou conclusão</a:t>
            </a:r>
          </a:p>
          <a:p>
            <a:pPr marL="741363" lvl="1" indent="-269875"/>
            <a:r>
              <a:rPr lang="en-US" sz="1800" smtClean="0">
                <a:ea typeface="ＭＳ Ｐゴシック" pitchFamily="96" charset="-128"/>
              </a:rPr>
              <a:t>Ser aberto para uma hipótese diferente ou conclusão</a:t>
            </a:r>
          </a:p>
          <a:p>
            <a:endParaRPr lang="en-US" sz="2200" smtClean="0">
              <a:ea typeface="ＭＳ Ｐゴシック" pitchFamily="96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F364BC-0E02-47D9-8460-409280662EFF}" type="slidenum">
              <a:rPr lang="en-US"/>
              <a:pPr/>
              <a:t>15</a:t>
            </a:fld>
            <a:endParaRPr lang="en-US"/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smtClean="0">
                <a:ea typeface="ＭＳ Ｐゴシック" pitchFamily="96" charset="-128"/>
              </a:rPr>
              <a:t>POR QUÊ FICAR OBJETIVO?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73238"/>
            <a:ext cx="7543800" cy="4724400"/>
          </a:xfrm>
        </p:spPr>
        <p:txBody>
          <a:bodyPr/>
          <a:lstStyle/>
          <a:p>
            <a:r>
              <a:rPr lang="en-US" sz="1800" smtClean="0">
                <a:ea typeface="ＭＳ Ｐゴシック" pitchFamily="96" charset="-128"/>
              </a:rPr>
              <a:t>Seu passado e experiências podem ser diferentes das pessoas que você entrevista</a:t>
            </a:r>
          </a:p>
          <a:p>
            <a:pPr>
              <a:lnSpc>
                <a:spcPts val="1000"/>
              </a:lnSpc>
            </a:pPr>
            <a:endParaRPr lang="en-US" sz="1800" smtClean="0">
              <a:ea typeface="ＭＳ Ｐゴシック" pitchFamily="96" charset="-128"/>
            </a:endParaRPr>
          </a:p>
          <a:p>
            <a:r>
              <a:rPr lang="en-US" sz="1800" smtClean="0">
                <a:ea typeface="ＭＳ Ｐゴシック" pitchFamily="96" charset="-128"/>
              </a:rPr>
              <a:t>Seu passado e experiências podem influenciar suas percepções, valores e crenças de uma situação</a:t>
            </a:r>
          </a:p>
          <a:p>
            <a:pPr>
              <a:lnSpc>
                <a:spcPts val="1000"/>
              </a:lnSpc>
            </a:pPr>
            <a:endParaRPr lang="en-US" sz="1800" smtClean="0">
              <a:ea typeface="ＭＳ Ｐゴシック" pitchFamily="96" charset="-128"/>
            </a:endParaRPr>
          </a:p>
          <a:p>
            <a:r>
              <a:rPr lang="en-US" sz="1800" smtClean="0">
                <a:ea typeface="ＭＳ Ｐゴシック" pitchFamily="96" charset="-128"/>
              </a:rPr>
              <a:t>Se você entende suas próprias percepções e crenças, você pode mais facilmente respeitar a dos outros</a:t>
            </a:r>
          </a:p>
          <a:p>
            <a:pPr>
              <a:lnSpc>
                <a:spcPts val="1000"/>
              </a:lnSpc>
            </a:pPr>
            <a:endParaRPr lang="en-US" sz="1800" smtClean="0">
              <a:ea typeface="ＭＳ Ｐゴシック" pitchFamily="96" charset="-128"/>
            </a:endParaRPr>
          </a:p>
          <a:p>
            <a:r>
              <a:rPr lang="en-US" sz="1800" smtClean="0">
                <a:ea typeface="ＭＳ Ｐゴシック" pitchFamily="96" charset="-128"/>
              </a:rPr>
              <a:t>Não deve existir resposta certa ou errada durante as investigações ou entrevistas</a:t>
            </a:r>
          </a:p>
          <a:p>
            <a:pPr>
              <a:lnSpc>
                <a:spcPts val="1000"/>
              </a:lnSpc>
            </a:pPr>
            <a:endParaRPr lang="en-US" sz="1800" smtClean="0">
              <a:ea typeface="ＭＳ Ｐゴシック" pitchFamily="96" charset="-128"/>
            </a:endParaRPr>
          </a:p>
          <a:p>
            <a:r>
              <a:rPr lang="en-US" sz="1800" smtClean="0">
                <a:ea typeface="ＭＳ Ｐゴシック" pitchFamily="96" charset="-128"/>
              </a:rPr>
              <a:t>Ententendo as crenças e valores das outras pessoas o ajudará a criar recomendações melhores para eles</a:t>
            </a:r>
          </a:p>
          <a:p>
            <a:pPr>
              <a:buFont typeface="Wingdings" pitchFamily="-110" charset="2"/>
              <a:buNone/>
            </a:pPr>
            <a:endParaRPr lang="en-US" sz="1800" smtClean="0">
              <a:ea typeface="ＭＳ Ｐゴシック" pitchFamily="96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43E021-CFD1-4929-8C07-75EA38DB462B}" type="slidenum">
              <a:rPr lang="en-US"/>
              <a:pPr/>
              <a:t>16</a:t>
            </a:fld>
            <a:endParaRPr lang="en-US"/>
          </a:p>
        </p:txBody>
      </p:sp>
      <p:sp>
        <p:nvSpPr>
          <p:cNvPr id="7065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smtClean="0">
                <a:ea typeface="ＭＳ Ｐゴシック" pitchFamily="96" charset="-128"/>
              </a:rPr>
              <a:t>INDICAÇÃO DA OPINIÃO</a:t>
            </a:r>
          </a:p>
        </p:txBody>
      </p:sp>
      <p:sp>
        <p:nvSpPr>
          <p:cNvPr id="70660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7543800" cy="4648200"/>
          </a:xfrm>
        </p:spPr>
        <p:txBody>
          <a:bodyPr/>
          <a:lstStyle/>
          <a:p>
            <a:r>
              <a:rPr lang="en-US" sz="2400" smtClean="0">
                <a:ea typeface="ＭＳ Ｐゴシック" pitchFamily="96" charset="-128"/>
              </a:rPr>
              <a:t>Refira-se a página do rotafolha</a:t>
            </a:r>
          </a:p>
          <a:p>
            <a:endParaRPr lang="en-US" sz="2400" smtClean="0">
              <a:ea typeface="ＭＳ Ｐゴシック" pitchFamily="96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09600" y="2590800"/>
            <a:ext cx="7924800" cy="838200"/>
          </a:xfrm>
          <a:prstGeom prst="rect">
            <a:avLst/>
          </a:prstGeom>
          <a:solidFill>
            <a:srgbClr val="5DBDE3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09600" y="3429000"/>
            <a:ext cx="7924800" cy="838200"/>
          </a:xfrm>
          <a:prstGeom prst="rect">
            <a:avLst/>
          </a:prstGeom>
          <a:solidFill>
            <a:srgbClr val="F7BB0F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71684" name="Rectangle 6"/>
          <p:cNvSpPr>
            <a:spLocks noChangeArrowheads="1"/>
          </p:cNvSpPr>
          <p:nvPr/>
        </p:nvSpPr>
        <p:spPr bwMode="auto">
          <a:xfrm>
            <a:off x="609600" y="2667000"/>
            <a:ext cx="7924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/>
            <a:r>
              <a:rPr lang="en-US" sz="4000" b="1">
                <a:solidFill>
                  <a:srgbClr val="000000"/>
                </a:solidFill>
              </a:rPr>
              <a:t>LESSON 2</a:t>
            </a:r>
            <a:endParaRPr lang="fr-FR" sz="38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1685" name="Rectangle 7"/>
          <p:cNvSpPr>
            <a:spLocks noChangeArrowheads="1"/>
          </p:cNvSpPr>
          <p:nvPr/>
        </p:nvSpPr>
        <p:spPr bwMode="auto">
          <a:xfrm>
            <a:off x="609600" y="3643313"/>
            <a:ext cx="7924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Criando Recomendações e Mensagens Acionáveis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F36001-27F6-466A-885E-6DE20F86B3A7}" type="slidenum">
              <a:rPr lang="en-US"/>
              <a:pPr/>
              <a:t>18</a:t>
            </a:fld>
            <a:endParaRPr lang="en-US"/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smtClean="0">
                <a:ea typeface="ＭＳ Ｐゴシック" pitchFamily="96" charset="-128"/>
              </a:rPr>
              <a:t>LIÇÃO 2 - OBJETIVOS</a:t>
            </a:r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200" dirty="0" smtClean="0">
                <a:ea typeface="ＭＳ Ｐゴシック" pitchFamily="96" charset="-128"/>
              </a:rPr>
              <a:t>No final </a:t>
            </a:r>
            <a:r>
              <a:rPr lang="en-US" sz="2200" dirty="0" err="1" smtClean="0">
                <a:ea typeface="ＭＳ Ｐゴシック" pitchFamily="96" charset="-128"/>
              </a:rPr>
              <a:t>desta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lição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os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participantes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serão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</a:p>
          <a:p>
            <a:pPr>
              <a:buFont typeface="Wingdings" pitchFamily="-110" charset="2"/>
              <a:buNone/>
            </a:pPr>
            <a:r>
              <a:rPr lang="en-US" sz="2200" dirty="0" smtClean="0">
                <a:ea typeface="ＭＳ Ｐゴシック" pitchFamily="96" charset="-128"/>
              </a:rPr>
              <a:t>	</a:t>
            </a:r>
            <a:r>
              <a:rPr lang="en-US" sz="2200" dirty="0" err="1" smtClean="0">
                <a:ea typeface="ＭＳ Ｐゴシック" pitchFamily="96" charset="-128"/>
              </a:rPr>
              <a:t>capazes</a:t>
            </a:r>
            <a:r>
              <a:rPr lang="en-US" sz="2200" dirty="0" smtClean="0">
                <a:ea typeface="ＭＳ Ｐゴシック" pitchFamily="96" charset="-128"/>
              </a:rPr>
              <a:t> de:</a:t>
            </a:r>
          </a:p>
          <a:p>
            <a:pPr>
              <a:lnSpc>
                <a:spcPts val="1000"/>
              </a:lnSpc>
              <a:buFont typeface="Wingdings" pitchFamily="-110" charset="2"/>
              <a:buNone/>
            </a:pPr>
            <a:endParaRPr lang="en-US" sz="2400" dirty="0" smtClean="0">
              <a:ea typeface="ＭＳ Ｐゴシック" pitchFamily="96" charset="-128"/>
            </a:endParaRPr>
          </a:p>
          <a:p>
            <a:pPr marL="741363" lvl="1" indent="-269875">
              <a:lnSpc>
                <a:spcPts val="2400"/>
              </a:lnSpc>
            </a:pPr>
            <a:r>
              <a:rPr lang="en-US" sz="2000" dirty="0" err="1" smtClean="0">
                <a:ea typeface="ＭＳ Ｐゴシック" pitchFamily="96" charset="-128"/>
              </a:rPr>
              <a:t>Definir</a:t>
            </a:r>
            <a:r>
              <a:rPr lang="en-US" sz="2000" dirty="0" smtClean="0">
                <a:ea typeface="ＭＳ Ｐゴシック" pitchFamily="96" charset="-128"/>
              </a:rPr>
              <a:t> as </a:t>
            </a:r>
            <a:r>
              <a:rPr lang="en-US" sz="2000" dirty="0" err="1" smtClean="0">
                <a:ea typeface="ＭＳ Ｐゴシック" pitchFamily="96" charset="-128"/>
              </a:rPr>
              <a:t>recomendações</a:t>
            </a:r>
            <a:r>
              <a:rPr lang="en-US" sz="2000" dirty="0" smtClean="0">
                <a:ea typeface="ＭＳ Ｐゴシック" pitchFamily="96" charset="-128"/>
              </a:rPr>
              <a:t> </a:t>
            </a:r>
            <a:r>
              <a:rPr lang="en-US" sz="2000" dirty="0" err="1" smtClean="0">
                <a:ea typeface="ＭＳ Ｐゴシック" pitchFamily="96" charset="-128"/>
              </a:rPr>
              <a:t>acionáveis</a:t>
            </a:r>
            <a:endParaRPr lang="en-US" sz="2000" dirty="0" smtClean="0">
              <a:ea typeface="ＭＳ Ｐゴシック" pitchFamily="96" charset="-128"/>
            </a:endParaRPr>
          </a:p>
          <a:p>
            <a:pPr marL="741363" lvl="1" indent="-269875">
              <a:lnSpc>
                <a:spcPts val="2400"/>
              </a:lnSpc>
            </a:pPr>
            <a:r>
              <a:rPr lang="en-US" sz="2000" dirty="0" err="1" smtClean="0">
                <a:ea typeface="ＭＳ Ｐゴシック" pitchFamily="96" charset="-128"/>
              </a:rPr>
              <a:t>Descrever</a:t>
            </a:r>
            <a:r>
              <a:rPr lang="en-US" sz="2000" dirty="0" smtClean="0">
                <a:ea typeface="ＭＳ Ｐゴシック" pitchFamily="96" charset="-128"/>
              </a:rPr>
              <a:t> </a:t>
            </a:r>
            <a:r>
              <a:rPr lang="en-US" sz="2000" dirty="0" err="1" smtClean="0">
                <a:ea typeface="ＭＳ Ｐゴシック" pitchFamily="96" charset="-128"/>
              </a:rPr>
              <a:t>como</a:t>
            </a:r>
            <a:r>
              <a:rPr lang="en-US" sz="2000" dirty="0" smtClean="0">
                <a:ea typeface="ＭＳ Ｐゴシック" pitchFamily="96" charset="-128"/>
              </a:rPr>
              <a:t> as </a:t>
            </a:r>
            <a:r>
              <a:rPr lang="en-US" sz="2000" dirty="0" err="1" smtClean="0">
                <a:ea typeface="ＭＳ Ｐゴシック" pitchFamily="96" charset="-128"/>
              </a:rPr>
              <a:t>ações</a:t>
            </a:r>
            <a:r>
              <a:rPr lang="en-US" sz="2000" dirty="0" smtClean="0">
                <a:ea typeface="ＭＳ Ｐゴシック" pitchFamily="96" charset="-128"/>
              </a:rPr>
              <a:t> e </a:t>
            </a:r>
            <a:r>
              <a:rPr lang="en-US" sz="2000" dirty="0" err="1" smtClean="0">
                <a:ea typeface="ＭＳ Ｐゴシック" pitchFamily="96" charset="-128"/>
              </a:rPr>
              <a:t>benefícios</a:t>
            </a:r>
            <a:r>
              <a:rPr lang="en-US" sz="2000" dirty="0" smtClean="0">
                <a:ea typeface="ＭＳ Ｐゴシック" pitchFamily="96" charset="-128"/>
              </a:rPr>
              <a:t> </a:t>
            </a:r>
            <a:r>
              <a:rPr lang="en-US" sz="2000" dirty="0" err="1" smtClean="0">
                <a:ea typeface="ＭＳ Ｐゴシック" pitchFamily="96" charset="-128"/>
              </a:rPr>
              <a:t>diferem</a:t>
            </a:r>
            <a:r>
              <a:rPr lang="en-US" sz="2000" dirty="0" smtClean="0">
                <a:ea typeface="ＭＳ Ｐゴシック" pitchFamily="96" charset="-128"/>
              </a:rPr>
              <a:t>-se</a:t>
            </a:r>
          </a:p>
          <a:p>
            <a:pPr marL="741363" lvl="1" indent="-269875">
              <a:lnSpc>
                <a:spcPts val="2400"/>
              </a:lnSpc>
              <a:buNone/>
            </a:pPr>
            <a:r>
              <a:rPr lang="en-US" sz="2000" dirty="0" smtClean="0">
                <a:ea typeface="ＭＳ Ｐゴシック" pitchFamily="96" charset="-128"/>
              </a:rPr>
              <a:t>	</a:t>
            </a:r>
            <a:r>
              <a:rPr lang="en-US" sz="2000" dirty="0" err="1" smtClean="0">
                <a:ea typeface="ＭＳ Ｐゴシック" pitchFamily="96" charset="-128"/>
              </a:rPr>
              <a:t>para</a:t>
            </a:r>
            <a:r>
              <a:rPr lang="en-US" sz="2000" dirty="0" smtClean="0">
                <a:ea typeface="ＭＳ Ｐゴシック" pitchFamily="96" charset="-128"/>
              </a:rPr>
              <a:t> as </a:t>
            </a:r>
            <a:r>
              <a:rPr lang="en-US" sz="2000" dirty="0" err="1" smtClean="0">
                <a:ea typeface="ＭＳ Ｐゴシック" pitchFamily="96" charset="-128"/>
              </a:rPr>
              <a:t>audiências</a:t>
            </a:r>
            <a:endParaRPr lang="en-US" sz="2000" dirty="0" smtClean="0">
              <a:ea typeface="ＭＳ Ｐゴシック" pitchFamily="96" charset="-128"/>
            </a:endParaRPr>
          </a:p>
          <a:p>
            <a:pPr marL="741363" lvl="1" indent="-269875">
              <a:lnSpc>
                <a:spcPts val="2400"/>
              </a:lnSpc>
            </a:pPr>
            <a:r>
              <a:rPr lang="en-US" sz="2000" dirty="0" err="1" smtClean="0">
                <a:ea typeface="ＭＳ Ｐゴシック" pitchFamily="96" charset="-128"/>
              </a:rPr>
              <a:t>Criar</a:t>
            </a:r>
            <a:r>
              <a:rPr lang="en-US" sz="2000" dirty="0" smtClean="0">
                <a:ea typeface="ＭＳ Ｐゴシック" pitchFamily="96" charset="-128"/>
              </a:rPr>
              <a:t> </a:t>
            </a:r>
            <a:r>
              <a:rPr lang="en-US" sz="2000" dirty="0" err="1" smtClean="0">
                <a:ea typeface="ＭＳ Ｐゴシック" pitchFamily="96" charset="-128"/>
              </a:rPr>
              <a:t>pontos</a:t>
            </a:r>
            <a:r>
              <a:rPr lang="en-US" sz="2000" dirty="0" smtClean="0">
                <a:ea typeface="ＭＳ Ｐゴシック" pitchFamily="96" charset="-128"/>
              </a:rPr>
              <a:t> de </a:t>
            </a:r>
            <a:r>
              <a:rPr lang="en-US" sz="2000" dirty="0" err="1" smtClean="0">
                <a:ea typeface="ＭＳ Ｐゴシック" pitchFamily="96" charset="-128"/>
              </a:rPr>
              <a:t>discurso</a:t>
            </a:r>
            <a:r>
              <a:rPr lang="en-US" sz="2000" dirty="0" smtClean="0">
                <a:ea typeface="ＭＳ Ｐゴシック" pitchFamily="96" charset="-128"/>
              </a:rPr>
              <a:t> </a:t>
            </a:r>
            <a:r>
              <a:rPr lang="en-US" sz="2000" dirty="0" err="1" smtClean="0">
                <a:ea typeface="ＭＳ Ｐゴシック" pitchFamily="96" charset="-128"/>
              </a:rPr>
              <a:t>para</a:t>
            </a:r>
            <a:r>
              <a:rPr lang="en-US" sz="2000" dirty="0" smtClean="0">
                <a:ea typeface="ＭＳ Ｐゴシック" pitchFamily="96" charset="-128"/>
              </a:rPr>
              <a:t> as </a:t>
            </a:r>
            <a:r>
              <a:rPr lang="en-US" sz="2000" dirty="0" err="1" smtClean="0">
                <a:ea typeface="ＭＳ Ｐゴシック" pitchFamily="96" charset="-128"/>
              </a:rPr>
              <a:t>audiências</a:t>
            </a:r>
            <a:endParaRPr lang="en-US" sz="2000" dirty="0" smtClean="0">
              <a:ea typeface="ＭＳ Ｐゴシック" pitchFamily="96" charset="-128"/>
            </a:endParaRPr>
          </a:p>
          <a:p>
            <a:pPr marL="741363" lvl="1" indent="-269875">
              <a:lnSpc>
                <a:spcPts val="2400"/>
              </a:lnSpc>
            </a:pPr>
            <a:r>
              <a:rPr lang="en-US" sz="2000" dirty="0" err="1" smtClean="0">
                <a:ea typeface="ＭＳ Ｐゴシック" pitchFamily="96" charset="-128"/>
              </a:rPr>
              <a:t>Demonstrar</a:t>
            </a:r>
            <a:r>
              <a:rPr lang="en-US" sz="2000" dirty="0" smtClean="0">
                <a:ea typeface="ＭＳ Ｐゴシック" pitchFamily="96" charset="-128"/>
              </a:rPr>
              <a:t> </a:t>
            </a:r>
            <a:r>
              <a:rPr lang="en-US" sz="2000" dirty="0" err="1" smtClean="0">
                <a:ea typeface="ＭＳ Ｐゴシック" pitchFamily="96" charset="-128"/>
              </a:rPr>
              <a:t>empatia</a:t>
            </a:r>
            <a:r>
              <a:rPr lang="en-US" sz="2000" dirty="0" smtClean="0">
                <a:ea typeface="ＭＳ Ｐゴシック" pitchFamily="96" charset="-128"/>
              </a:rPr>
              <a:t> e </a:t>
            </a:r>
            <a:r>
              <a:rPr lang="en-US" sz="2000" dirty="0" err="1" smtClean="0">
                <a:ea typeface="ＭＳ Ｐゴシック" pitchFamily="96" charset="-128"/>
              </a:rPr>
              <a:t>construir</a:t>
            </a:r>
            <a:r>
              <a:rPr lang="en-US" sz="2000" dirty="0" smtClean="0">
                <a:ea typeface="ＭＳ Ｐゴシック" pitchFamily="96" charset="-128"/>
              </a:rPr>
              <a:t> </a:t>
            </a:r>
            <a:r>
              <a:rPr lang="en-US" sz="2000" dirty="0" err="1" smtClean="0">
                <a:ea typeface="ＭＳ Ｐゴシック" pitchFamily="96" charset="-128"/>
              </a:rPr>
              <a:t>confiança</a:t>
            </a:r>
            <a:endParaRPr lang="en-US" sz="2000" dirty="0" smtClean="0">
              <a:ea typeface="ＭＳ Ｐゴシック" pitchFamily="96" charset="-128"/>
            </a:endParaRPr>
          </a:p>
          <a:p>
            <a:pPr>
              <a:buFont typeface="Wingdings" pitchFamily="-110" charset="2"/>
              <a:buNone/>
            </a:pPr>
            <a:endParaRPr lang="en-US" sz="2800" dirty="0" smtClean="0">
              <a:ea typeface="ＭＳ Ｐゴシック" pitchFamily="96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Picture 4" descr="Flow2_Port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6025" y="2422525"/>
            <a:ext cx="6700838" cy="347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749300"/>
            <a:ext cx="7772400" cy="609600"/>
          </a:xfrm>
        </p:spPr>
        <p:txBody>
          <a:bodyPr/>
          <a:lstStyle/>
          <a:p>
            <a:r>
              <a:rPr lang="en-US" sz="2400" cap="none" smtClean="0">
                <a:ea typeface="ＭＳ Ｐゴシック" pitchFamily="96" charset="-128"/>
              </a:rPr>
              <a:t>HABILIDADES DE COMUNICAÇÃO PARA CADA PASSO DE SEU TRABALHO</a:t>
            </a:r>
          </a:p>
        </p:txBody>
      </p:sp>
      <p:sp>
        <p:nvSpPr>
          <p:cNvPr id="7373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26B425-61F9-4049-89E7-AB4CC8352F35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09600" y="2789238"/>
            <a:ext cx="7924800" cy="990600"/>
          </a:xfrm>
          <a:prstGeom prst="rect">
            <a:avLst/>
          </a:prstGeom>
          <a:solidFill>
            <a:srgbClr val="70C4E3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56323" name="Title 3"/>
          <p:cNvSpPr txBox="1">
            <a:spLocks/>
          </p:cNvSpPr>
          <p:nvPr/>
        </p:nvSpPr>
        <p:spPr bwMode="auto">
          <a:xfrm>
            <a:off x="674688" y="3049588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pt-BR" sz="4400" b="1">
                <a:solidFill>
                  <a:srgbClr val="000000"/>
                </a:solidFill>
              </a:rPr>
              <a:t>VISÃO GERAL</a:t>
            </a:r>
            <a:r>
              <a:rPr lang="en-US" sz="4400" b="1">
                <a:solidFill>
                  <a:srgbClr val="000000"/>
                </a:solidFill>
              </a:rPr>
              <a:t> </a:t>
            </a:r>
            <a:endParaRPr lang="fr-FR" sz="4400" b="1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sz="2400" cap="none" smtClean="0">
                <a:ea typeface="ＭＳ Ｐゴシック" pitchFamily="96" charset="-128"/>
              </a:rPr>
              <a:t> </a:t>
            </a:r>
            <a:br>
              <a:rPr lang="en-US" sz="2400" cap="none" smtClean="0">
                <a:ea typeface="ＭＳ Ｐゴシック" pitchFamily="96" charset="-128"/>
              </a:rPr>
            </a:br>
            <a:r>
              <a:rPr lang="en-US" sz="2400" cap="none" smtClean="0">
                <a:ea typeface="ＭＳ Ｐゴシック" pitchFamily="96" charset="-128"/>
              </a:rPr>
              <a:t>RECOMENDAÇÕES PARA  A CAPACITAÇÃO DURANTE A EPIDEMIA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>
                <a:ea typeface="ＭＳ Ｐゴシック" pitchFamily="96" charset="-128"/>
              </a:rPr>
              <a:t>As ações podem parar ou diminuir a epidemia </a:t>
            </a:r>
          </a:p>
          <a:p>
            <a:pPr>
              <a:buFont typeface="Wingdings" pitchFamily="-110" charset="2"/>
              <a:buNone/>
            </a:pPr>
            <a:r>
              <a:rPr lang="en-US" sz="2000" smtClean="0">
                <a:ea typeface="ＭＳ Ｐゴシック" pitchFamily="96" charset="-128"/>
              </a:rPr>
              <a:t>	(baseado na evidência)</a:t>
            </a:r>
          </a:p>
          <a:p>
            <a:pPr>
              <a:lnSpc>
                <a:spcPts val="1000"/>
              </a:lnSpc>
            </a:pPr>
            <a:endParaRPr lang="en-US" sz="2000" smtClean="0">
              <a:ea typeface="ＭＳ Ｐゴシック" pitchFamily="96" charset="-128"/>
            </a:endParaRPr>
          </a:p>
          <a:p>
            <a:r>
              <a:rPr lang="en-US" sz="2000" smtClean="0">
                <a:ea typeface="ＭＳ Ｐゴシック" pitchFamily="96" charset="-128"/>
              </a:rPr>
              <a:t>As ações são consistentes com a cultura das pessoas</a:t>
            </a:r>
          </a:p>
          <a:p>
            <a:pPr>
              <a:lnSpc>
                <a:spcPts val="1000"/>
              </a:lnSpc>
              <a:buFont typeface="Wingdings" pitchFamily="-110" charset="2"/>
              <a:buNone/>
            </a:pPr>
            <a:r>
              <a:rPr lang="en-US" sz="2000" smtClean="0">
                <a:ea typeface="ＭＳ Ｐゴシック" pitchFamily="96" charset="-128"/>
              </a:rPr>
              <a:t> </a:t>
            </a:r>
          </a:p>
          <a:p>
            <a:r>
              <a:rPr lang="en-US" sz="2000" smtClean="0">
                <a:ea typeface="ＭＳ Ｐゴシック" pitchFamily="96" charset="-128"/>
              </a:rPr>
              <a:t>As pessoas vêem benefício para si próprias e suas famílias = ter motivação</a:t>
            </a:r>
          </a:p>
          <a:p>
            <a:pPr>
              <a:lnSpc>
                <a:spcPts val="1000"/>
              </a:lnSpc>
              <a:buFont typeface="Wingdings" pitchFamily="-110" charset="2"/>
              <a:buNone/>
            </a:pPr>
            <a:r>
              <a:rPr lang="en-US" sz="2000" smtClean="0">
                <a:ea typeface="ＭＳ Ｐゴシック" pitchFamily="96" charset="-128"/>
              </a:rPr>
              <a:t> </a:t>
            </a:r>
          </a:p>
          <a:p>
            <a:r>
              <a:rPr lang="en-US" sz="2000" smtClean="0">
                <a:ea typeface="ＭＳ Ｐゴシック" pitchFamily="96" charset="-128"/>
              </a:rPr>
              <a:t>As pessoas têm o conhecimento e as habilidades</a:t>
            </a:r>
          </a:p>
          <a:p>
            <a:pPr>
              <a:lnSpc>
                <a:spcPts val="1000"/>
              </a:lnSpc>
              <a:buFont typeface="Wingdings" pitchFamily="-110" charset="2"/>
              <a:buNone/>
            </a:pPr>
            <a:r>
              <a:rPr lang="en-US" sz="2000" smtClean="0">
                <a:ea typeface="ＭＳ Ｐゴシック" pitchFamily="96" charset="-128"/>
              </a:rPr>
              <a:t> </a:t>
            </a:r>
          </a:p>
          <a:p>
            <a:r>
              <a:rPr lang="en-US" sz="2000" smtClean="0">
                <a:ea typeface="ＭＳ Ｐゴシック" pitchFamily="96" charset="-128"/>
              </a:rPr>
              <a:t>As pessoas têm a ajuda / recursos</a:t>
            </a:r>
          </a:p>
          <a:p>
            <a:pPr>
              <a:lnSpc>
                <a:spcPts val="1000"/>
              </a:lnSpc>
              <a:buFont typeface="Wingdings" pitchFamily="-110" charset="2"/>
              <a:buNone/>
            </a:pPr>
            <a:r>
              <a:rPr lang="en-US" sz="2000" smtClean="0">
                <a:ea typeface="ＭＳ Ｐゴシック" pitchFamily="96" charset="-128"/>
              </a:rPr>
              <a:t> </a:t>
            </a:r>
          </a:p>
          <a:p>
            <a:r>
              <a:rPr lang="en-US" sz="2000" smtClean="0">
                <a:ea typeface="ＭＳ Ｐゴシック" pitchFamily="96" charset="-128"/>
              </a:rPr>
              <a:t>As pessoas com crédito são ajudadas</a:t>
            </a:r>
          </a:p>
        </p:txBody>
      </p:sp>
      <p:sp>
        <p:nvSpPr>
          <p:cNvPr id="7475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4E8C11-1E67-4603-9AAE-3E1DF76B3EC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61975"/>
            <a:ext cx="7772400" cy="609600"/>
          </a:xfrm>
        </p:spPr>
        <p:txBody>
          <a:bodyPr/>
          <a:lstStyle/>
          <a:p>
            <a:r>
              <a:rPr lang="en-US" sz="2400" cap="none" smtClean="0">
                <a:ea typeface="ＭＳ Ｐゴシック" pitchFamily="96" charset="-128"/>
              </a:rPr>
              <a:t> </a:t>
            </a:r>
            <a:br>
              <a:rPr lang="en-US" sz="2400" cap="none" smtClean="0">
                <a:ea typeface="ＭＳ Ｐゴシック" pitchFamily="96" charset="-128"/>
              </a:rPr>
            </a:br>
            <a:r>
              <a:rPr lang="en-US" sz="2400" cap="none" smtClean="0">
                <a:ea typeface="ＭＳ Ｐゴシック" pitchFamily="96" charset="-128"/>
              </a:rPr>
              <a:t>RECOMENDAÇÕES EFETIVAS: CRITÉRIOS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>
                <a:ea typeface="ＭＳ Ｐゴシック" pitchFamily="96" charset="-128"/>
              </a:rPr>
              <a:t>Baseado em evidência</a:t>
            </a:r>
          </a:p>
          <a:p>
            <a:pPr>
              <a:lnSpc>
                <a:spcPts val="1000"/>
              </a:lnSpc>
            </a:pPr>
            <a:endParaRPr lang="en-US" sz="2000" smtClean="0">
              <a:ea typeface="ＭＳ Ｐゴシック" pitchFamily="96" charset="-128"/>
            </a:endParaRPr>
          </a:p>
          <a:p>
            <a:r>
              <a:rPr lang="en-US" sz="2000" smtClean="0">
                <a:ea typeface="ＭＳ Ｐゴシック" pitchFamily="96" charset="-128"/>
              </a:rPr>
              <a:t>Específico</a:t>
            </a:r>
          </a:p>
          <a:p>
            <a:pPr>
              <a:lnSpc>
                <a:spcPts val="1000"/>
              </a:lnSpc>
              <a:buFont typeface="Wingdings" pitchFamily="-110" charset="2"/>
              <a:buNone/>
            </a:pPr>
            <a:r>
              <a:rPr lang="en-US" sz="2000" smtClean="0">
                <a:ea typeface="ＭＳ Ｐゴシック" pitchFamily="96" charset="-128"/>
              </a:rPr>
              <a:t> </a:t>
            </a:r>
          </a:p>
          <a:p>
            <a:r>
              <a:rPr lang="en-US" sz="2000" smtClean="0">
                <a:ea typeface="ＭＳ Ｐゴシック" pitchFamily="96" charset="-128"/>
              </a:rPr>
              <a:t>Praticável</a:t>
            </a:r>
          </a:p>
          <a:p>
            <a:pPr>
              <a:lnSpc>
                <a:spcPts val="1000"/>
              </a:lnSpc>
              <a:buFont typeface="Wingdings" pitchFamily="-110" charset="2"/>
              <a:buNone/>
            </a:pPr>
            <a:r>
              <a:rPr lang="en-US" sz="2000" smtClean="0">
                <a:ea typeface="ＭＳ Ｐゴシック" pitchFamily="96" charset="-128"/>
              </a:rPr>
              <a:t> </a:t>
            </a:r>
          </a:p>
          <a:p>
            <a:r>
              <a:rPr lang="en-US" sz="2000" smtClean="0">
                <a:ea typeface="ＭＳ Ｐゴシック" pitchFamily="96" charset="-128"/>
              </a:rPr>
              <a:t>Custo Efetivo</a:t>
            </a:r>
          </a:p>
          <a:p>
            <a:pPr>
              <a:lnSpc>
                <a:spcPts val="1000"/>
              </a:lnSpc>
              <a:buFont typeface="Wingdings" pitchFamily="-110" charset="2"/>
              <a:buNone/>
            </a:pPr>
            <a:r>
              <a:rPr lang="en-US" sz="2000" smtClean="0">
                <a:ea typeface="ＭＳ Ｐゴシック" pitchFamily="96" charset="-128"/>
              </a:rPr>
              <a:t> </a:t>
            </a:r>
          </a:p>
          <a:p>
            <a:r>
              <a:rPr lang="en-US" sz="2000" smtClean="0">
                <a:ea typeface="ＭＳ Ｐゴシック" pitchFamily="96" charset="-128"/>
              </a:rPr>
              <a:t>Aceitável</a:t>
            </a:r>
          </a:p>
          <a:p>
            <a:pPr>
              <a:lnSpc>
                <a:spcPts val="1000"/>
              </a:lnSpc>
              <a:buFont typeface="Wingdings" pitchFamily="-110" charset="2"/>
              <a:buNone/>
            </a:pPr>
            <a:r>
              <a:rPr lang="en-US" sz="2000" smtClean="0">
                <a:ea typeface="ＭＳ Ｐゴシック" pitchFamily="96" charset="-128"/>
              </a:rPr>
              <a:t> </a:t>
            </a:r>
          </a:p>
          <a:p>
            <a:r>
              <a:rPr lang="en-US" sz="2000" smtClean="0">
                <a:ea typeface="ＭＳ Ｐゴシック" pitchFamily="96" charset="-128"/>
              </a:rPr>
              <a:t>Ético</a:t>
            </a:r>
          </a:p>
          <a:p>
            <a:pPr>
              <a:buFont typeface="Wingdings" pitchFamily="-110" charset="2"/>
              <a:buNone/>
            </a:pPr>
            <a:r>
              <a:rPr lang="en-US" sz="2000" smtClean="0">
                <a:ea typeface="ＭＳ Ｐゴシック" pitchFamily="96" charset="-128"/>
              </a:rPr>
              <a:t> </a:t>
            </a:r>
          </a:p>
        </p:txBody>
      </p:sp>
      <p:sp>
        <p:nvSpPr>
          <p:cNvPr id="7578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50F6B7-3141-471B-AD90-63DDE8377597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CC15D4-EE6F-44B1-99F5-BE49E9FC6AFC}" type="slidenum">
              <a:rPr lang="en-US"/>
              <a:pPr/>
              <a:t>22</a:t>
            </a:fld>
            <a:endParaRPr lang="en-US"/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smtClean="0">
                <a:ea typeface="ＭＳ Ｐゴシック" pitchFamily="96" charset="-128"/>
              </a:rPr>
              <a:t>ATIVIDADE 1 - ESTUDO DO CASO</a:t>
            </a:r>
          </a:p>
        </p:txBody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200" smtClean="0">
                <a:ea typeface="ＭＳ Ｐゴシック" pitchFamily="96" charset="-128"/>
              </a:rPr>
              <a:t>Leia o cenário do FETP India</a:t>
            </a:r>
          </a:p>
          <a:p>
            <a:pPr>
              <a:buFont typeface="Wingdings" pitchFamily="-110" charset="2"/>
              <a:buNone/>
            </a:pPr>
            <a:r>
              <a:rPr lang="en-US" sz="2400" smtClean="0">
                <a:ea typeface="ＭＳ Ｐゴシック" pitchFamily="96" charset="-128"/>
              </a:rPr>
              <a:t> </a:t>
            </a:r>
          </a:p>
          <a:p>
            <a:r>
              <a:rPr lang="en-US" sz="2200" smtClean="0">
                <a:ea typeface="ＭＳ Ｐゴシック" pitchFamily="96" charset="-128"/>
              </a:rPr>
              <a:t>Examine 2 recomendações dadas usando o</a:t>
            </a:r>
            <a:br>
              <a:rPr lang="en-US" sz="2200" smtClean="0">
                <a:ea typeface="ＭＳ Ｐゴシック" pitchFamily="96" charset="-128"/>
              </a:rPr>
            </a:br>
            <a:r>
              <a:rPr lang="en-US" sz="2200" smtClean="0">
                <a:ea typeface="ＭＳ Ｐゴシック" pitchFamily="96" charset="-128"/>
              </a:rPr>
              <a:t>seguinte critério: </a:t>
            </a:r>
          </a:p>
          <a:p>
            <a:pPr>
              <a:lnSpc>
                <a:spcPts val="1000"/>
              </a:lnSpc>
            </a:pPr>
            <a:endParaRPr lang="en-US" sz="2400" smtClean="0">
              <a:ea typeface="ＭＳ Ｐゴシック" pitchFamily="96" charset="-128"/>
            </a:endParaRPr>
          </a:p>
          <a:p>
            <a:pPr marL="741363" lvl="1" indent="-269875">
              <a:lnSpc>
                <a:spcPts val="2163"/>
              </a:lnSpc>
            </a:pPr>
            <a:r>
              <a:rPr lang="en-US" sz="1800" smtClean="0">
                <a:ea typeface="ＭＳ Ｐゴシック" pitchFamily="96" charset="-128"/>
              </a:rPr>
              <a:t>Baseado em evidência</a:t>
            </a:r>
          </a:p>
          <a:p>
            <a:pPr marL="741363" lvl="1" indent="-269875">
              <a:lnSpc>
                <a:spcPts val="2163"/>
              </a:lnSpc>
            </a:pPr>
            <a:r>
              <a:rPr lang="en-US" sz="1800" smtClean="0">
                <a:ea typeface="ＭＳ Ｐゴシック" pitchFamily="96" charset="-128"/>
              </a:rPr>
              <a:t>Específico</a:t>
            </a:r>
          </a:p>
          <a:p>
            <a:pPr marL="741363" lvl="1" indent="-269875">
              <a:lnSpc>
                <a:spcPts val="2163"/>
              </a:lnSpc>
            </a:pPr>
            <a:r>
              <a:rPr lang="en-US" sz="1800" smtClean="0">
                <a:ea typeface="ＭＳ Ｐゴシック" pitchFamily="96" charset="-128"/>
              </a:rPr>
              <a:t>custo efetivo</a:t>
            </a:r>
          </a:p>
          <a:p>
            <a:pPr marL="741363" lvl="1" indent="-269875">
              <a:lnSpc>
                <a:spcPts val="2163"/>
              </a:lnSpc>
            </a:pPr>
            <a:r>
              <a:rPr lang="en-US" sz="1800" smtClean="0">
                <a:ea typeface="ＭＳ Ｐゴシック" pitchFamily="96" charset="-128"/>
              </a:rPr>
              <a:t>aceitável</a:t>
            </a:r>
          </a:p>
          <a:p>
            <a:pPr marL="741363" lvl="1" indent="-269875">
              <a:lnSpc>
                <a:spcPts val="2163"/>
              </a:lnSpc>
            </a:pPr>
            <a:r>
              <a:rPr lang="en-US" sz="1800" smtClean="0">
                <a:ea typeface="ＭＳ Ｐゴシック" pitchFamily="96" charset="-128"/>
              </a:rPr>
              <a:t>ético</a:t>
            </a:r>
          </a:p>
          <a:p>
            <a:pPr marL="741363" lvl="1" indent="-269875">
              <a:buFont typeface="Wingdings" pitchFamily="-110" charset="2"/>
              <a:buNone/>
            </a:pPr>
            <a:r>
              <a:rPr lang="en-US" sz="1800" smtClean="0">
                <a:ea typeface="ＭＳ Ｐゴシック" pitchFamily="96" charset="-128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cap="none" smtClean="0">
                <a:ea typeface="ＭＳ Ｐゴシック" pitchFamily="96" charset="-128"/>
              </a:rPr>
              <a:t>ATIVIDADE 2 - DE QUEM É O PONTO DE VISTA?</a:t>
            </a: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>
          <a:xfrm>
            <a:off x="2209800" y="2133600"/>
            <a:ext cx="7543800" cy="4724400"/>
          </a:xfrm>
        </p:spPr>
        <p:txBody>
          <a:bodyPr/>
          <a:lstStyle/>
          <a:p>
            <a:pPr>
              <a:buFont typeface="Wingdings" pitchFamily="-110" charset="2"/>
              <a:buNone/>
            </a:pPr>
            <a:endParaRPr lang="en-US" smtClean="0">
              <a:ea typeface="ＭＳ Ｐゴシック" pitchFamily="96" charset="-128"/>
            </a:endParaRPr>
          </a:p>
          <a:p>
            <a:pPr>
              <a:buFont typeface="Wingdings" pitchFamily="-110" charset="2"/>
              <a:buNone/>
            </a:pPr>
            <a:endParaRPr lang="en-US" smtClean="0">
              <a:ea typeface="ＭＳ Ｐゴシック" pitchFamily="96" charset="-128"/>
            </a:endParaRPr>
          </a:p>
          <a:p>
            <a:pPr>
              <a:buFont typeface="Wingdings" pitchFamily="-110" charset="2"/>
              <a:buNone/>
            </a:pPr>
            <a:endParaRPr lang="en-US" smtClean="0">
              <a:ea typeface="ＭＳ Ｐゴシック" pitchFamily="96" charset="-128"/>
            </a:endParaRPr>
          </a:p>
          <a:p>
            <a:pPr>
              <a:buFont typeface="Wingdings" pitchFamily="-110" charset="2"/>
              <a:buNone/>
            </a:pPr>
            <a:endParaRPr lang="en-US" smtClean="0">
              <a:ea typeface="ＭＳ Ｐゴシック" pitchFamily="96" charset="-128"/>
            </a:endParaRPr>
          </a:p>
          <a:p>
            <a:pPr>
              <a:buFont typeface="Wingdings" pitchFamily="-110" charset="2"/>
              <a:buNone/>
            </a:pPr>
            <a:endParaRPr lang="en-US" smtClean="0">
              <a:ea typeface="ＭＳ Ｐゴシック" pitchFamily="96" charset="-128"/>
            </a:endParaRPr>
          </a:p>
          <a:p>
            <a:pPr>
              <a:buFont typeface="Wingdings" pitchFamily="-110" charset="2"/>
              <a:buNone/>
            </a:pPr>
            <a:r>
              <a:rPr lang="en-US" smtClean="0">
                <a:ea typeface="ＭＳ Ｐゴシック" pitchFamily="96" charset="-128"/>
              </a:rPr>
              <a:t>Recomendações</a:t>
            </a:r>
          </a:p>
          <a:p>
            <a:pPr>
              <a:buFont typeface="Wingdings" pitchFamily="-110" charset="2"/>
              <a:buNone/>
            </a:pPr>
            <a:endParaRPr lang="th-TH" smtClean="0">
              <a:ea typeface="ＭＳ Ｐゴシック" pitchFamily="96" charset="-128"/>
            </a:endParaRPr>
          </a:p>
        </p:txBody>
      </p:sp>
      <p:sp>
        <p:nvSpPr>
          <p:cNvPr id="7782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54F68F-0DA4-47C3-B055-95CCFBADD80E}" type="slidenum">
              <a:rPr lang="en-US"/>
              <a:pPr/>
              <a:t>23</a:t>
            </a:fld>
            <a:endParaRPr lang="en-US"/>
          </a:p>
        </p:txBody>
      </p:sp>
      <p:pic>
        <p:nvPicPr>
          <p:cNvPr id="7782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2700" y="2971800"/>
            <a:ext cx="2057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Up Arrow 5"/>
          <p:cNvSpPr/>
          <p:nvPr/>
        </p:nvSpPr>
        <p:spPr>
          <a:xfrm>
            <a:off x="3352800" y="4191000"/>
            <a:ext cx="484188" cy="685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77831" name="Content Placeholder 2"/>
          <p:cNvSpPr txBox="1">
            <a:spLocks/>
          </p:cNvSpPr>
          <p:nvPr/>
        </p:nvSpPr>
        <p:spPr bwMode="auto">
          <a:xfrm>
            <a:off x="2362200" y="1676400"/>
            <a:ext cx="2362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0" hangingPunct="0">
              <a:spcBef>
                <a:spcPct val="20000"/>
              </a:spcBef>
              <a:buClr>
                <a:srgbClr val="996633"/>
              </a:buClr>
              <a:buFont typeface="Wingdings" pitchFamily="-110" charset="2"/>
              <a:buNone/>
            </a:pPr>
            <a:endParaRPr lang="en-US" sz="3000"/>
          </a:p>
          <a:p>
            <a:pPr marL="469900" indent="-469900" eaLnBrk="0" hangingPunct="0">
              <a:spcBef>
                <a:spcPct val="20000"/>
              </a:spcBef>
              <a:buClr>
                <a:srgbClr val="996633"/>
              </a:buClr>
            </a:pPr>
            <a:r>
              <a:rPr lang="en-US" sz="3200"/>
              <a:t>Audiências</a:t>
            </a:r>
          </a:p>
          <a:p>
            <a:pPr marL="469900" indent="-469900" eaLnBrk="0" hangingPunct="0">
              <a:spcBef>
                <a:spcPct val="20000"/>
              </a:spcBef>
              <a:buClr>
                <a:srgbClr val="996633"/>
              </a:buClr>
              <a:buFont typeface="Wingdings" pitchFamily="-110" charset="2"/>
              <a:buNone/>
            </a:pPr>
            <a:endParaRPr lang="th-TH" sz="3000"/>
          </a:p>
        </p:txBody>
      </p:sp>
      <p:sp>
        <p:nvSpPr>
          <p:cNvPr id="77832" name="Content Placeholder 2"/>
          <p:cNvSpPr txBox="1">
            <a:spLocks/>
          </p:cNvSpPr>
          <p:nvPr/>
        </p:nvSpPr>
        <p:spPr bwMode="auto">
          <a:xfrm>
            <a:off x="5029200" y="2971800"/>
            <a:ext cx="4495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0" hangingPunct="0">
              <a:spcBef>
                <a:spcPct val="20000"/>
              </a:spcBef>
              <a:buClr>
                <a:srgbClr val="996633"/>
              </a:buClr>
              <a:buFont typeface="Wingdings" pitchFamily="-110" charset="2"/>
              <a:buNone/>
            </a:pPr>
            <a:endParaRPr lang="en-US" sz="3000"/>
          </a:p>
          <a:p>
            <a:pPr marL="469900" indent="-469900"/>
            <a:r>
              <a:rPr lang="en-US" sz="3200"/>
              <a:t>Mensagens</a:t>
            </a:r>
          </a:p>
          <a:p>
            <a:pPr marL="469900" indent="-469900"/>
            <a:r>
              <a:rPr lang="en-US" sz="3200"/>
              <a:t> </a:t>
            </a:r>
          </a:p>
        </p:txBody>
      </p:sp>
      <p:sp>
        <p:nvSpPr>
          <p:cNvPr id="11" name="Curved Up Arrow 10"/>
          <p:cNvSpPr/>
          <p:nvPr/>
        </p:nvSpPr>
        <p:spPr>
          <a:xfrm rot="18518519">
            <a:off x="5734050" y="4575176"/>
            <a:ext cx="1309687" cy="67786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sz="2400" cap="none" smtClean="0">
                <a:ea typeface="ＭＳ Ｐゴシック" pitchFamily="96" charset="-128"/>
              </a:rPr>
              <a:t>MANTENHA EM MENTE O PONTO </a:t>
            </a:r>
            <a:br>
              <a:rPr lang="en-US" sz="2400" cap="none" smtClean="0">
                <a:ea typeface="ＭＳ Ｐゴシック" pitchFamily="96" charset="-128"/>
              </a:rPr>
            </a:br>
            <a:r>
              <a:rPr lang="en-US" sz="2400" cap="none" smtClean="0">
                <a:ea typeface="ＭＳ Ｐゴシック" pitchFamily="96" charset="-128"/>
              </a:rPr>
              <a:t>DE VISTA DA AUDIÊNCIA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>
                <a:ea typeface="ＭＳ Ｐゴシック" pitchFamily="96" charset="-128"/>
              </a:rPr>
              <a:t>Aceitável: Ação deve ser aceitável culturalmente</a:t>
            </a:r>
            <a:br>
              <a:rPr lang="en-US" sz="2000" smtClean="0">
                <a:ea typeface="ＭＳ Ｐゴシック" pitchFamily="96" charset="-128"/>
              </a:rPr>
            </a:br>
            <a:r>
              <a:rPr lang="en-US" sz="2000" smtClean="0">
                <a:ea typeface="ＭＳ Ｐゴシック" pitchFamily="96" charset="-128"/>
              </a:rPr>
              <a:t>ou socialmente</a:t>
            </a:r>
          </a:p>
          <a:p>
            <a:pPr>
              <a:lnSpc>
                <a:spcPts val="1000"/>
              </a:lnSpc>
            </a:pPr>
            <a:endParaRPr lang="en-US" sz="2000" smtClean="0">
              <a:ea typeface="ＭＳ Ｐゴシック" pitchFamily="96" charset="-128"/>
            </a:endParaRPr>
          </a:p>
          <a:p>
            <a:r>
              <a:rPr lang="en-US" sz="2000" smtClean="0">
                <a:ea typeface="ＭＳ Ｐゴシック" pitchFamily="96" charset="-128"/>
              </a:rPr>
              <a:t>Praticável: As pessoas devem ser capazes de agir </a:t>
            </a:r>
          </a:p>
          <a:p>
            <a:pPr>
              <a:buFont typeface="Wingdings" pitchFamily="-110" charset="2"/>
              <a:buNone/>
            </a:pPr>
            <a:r>
              <a:rPr lang="en-US" sz="2000" smtClean="0">
                <a:ea typeface="ＭＳ Ｐゴシック" pitchFamily="96" charset="-128"/>
              </a:rPr>
              <a:t>	(ter recursos e habilidades)</a:t>
            </a:r>
          </a:p>
          <a:p>
            <a:pPr>
              <a:lnSpc>
                <a:spcPts val="1000"/>
              </a:lnSpc>
            </a:pPr>
            <a:endParaRPr lang="en-US" sz="2000" smtClean="0">
              <a:ea typeface="ＭＳ Ｐゴシック" pitchFamily="96" charset="-128"/>
            </a:endParaRPr>
          </a:p>
          <a:p>
            <a:r>
              <a:rPr lang="en-US" sz="2000" smtClean="0">
                <a:ea typeface="ＭＳ Ｐゴシック" pitchFamily="96" charset="-128"/>
              </a:rPr>
              <a:t>Crença fará a diferença</a:t>
            </a:r>
          </a:p>
          <a:p>
            <a:pPr>
              <a:lnSpc>
                <a:spcPts val="1000"/>
              </a:lnSpc>
              <a:buFont typeface="Wingdings" pitchFamily="-110" charset="2"/>
              <a:buNone/>
            </a:pPr>
            <a:r>
              <a:rPr lang="en-US" sz="2000" smtClean="0">
                <a:ea typeface="ＭＳ Ｐゴシック" pitchFamily="96" charset="-128"/>
              </a:rPr>
              <a:t> </a:t>
            </a:r>
          </a:p>
          <a:p>
            <a:r>
              <a:rPr lang="en-US" sz="2000" smtClean="0">
                <a:ea typeface="ＭＳ Ｐゴシック" pitchFamily="96" charset="-128"/>
              </a:rPr>
              <a:t>Ver algo que valha a pena: O ponto de vista das pessoas do benefício de fazer algo pode ser diferente do seu.</a:t>
            </a:r>
          </a:p>
          <a:p>
            <a:pPr>
              <a:buFont typeface="Wingdings" pitchFamily="-110" charset="2"/>
              <a:buNone/>
            </a:pPr>
            <a:r>
              <a:rPr lang="en-US" sz="2000" smtClean="0">
                <a:ea typeface="ＭＳ Ｐゴシック" pitchFamily="96" charset="-128"/>
              </a:rPr>
              <a:t> </a:t>
            </a:r>
          </a:p>
        </p:txBody>
      </p:sp>
      <p:sp>
        <p:nvSpPr>
          <p:cNvPr id="7885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87AC45-678B-40FE-88F4-26BCFA956E20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44880C-0E67-4DD3-B97E-75EE9DCF1765}" type="slidenum">
              <a:rPr lang="en-US"/>
              <a:pPr/>
              <a:t>25</a:t>
            </a:fld>
            <a:endParaRPr lang="en-US"/>
          </a:p>
        </p:txBody>
      </p: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79438"/>
            <a:ext cx="7772400" cy="609600"/>
          </a:xfrm>
        </p:spPr>
        <p:txBody>
          <a:bodyPr/>
          <a:lstStyle/>
          <a:p>
            <a:r>
              <a:rPr lang="en-US" sz="2400" cap="none" smtClean="0">
                <a:ea typeface="ＭＳ Ｐゴシック" pitchFamily="96" charset="-128"/>
              </a:rPr>
              <a:t>ATIVIDADE 2 - DE QUEM É O PONTO DE VISTA?</a:t>
            </a:r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200" smtClean="0">
                <a:ea typeface="ＭＳ Ｐゴシック" pitchFamily="96" charset="-128"/>
              </a:rPr>
              <a:t>Etiquete na página do rotafolha –</a:t>
            </a:r>
          </a:p>
          <a:p>
            <a:pPr>
              <a:lnSpc>
                <a:spcPts val="1000"/>
              </a:lnSpc>
            </a:pPr>
            <a:endParaRPr lang="en-US" sz="2400" smtClean="0">
              <a:ea typeface="ＭＳ Ｐゴシック" pitchFamily="96" charset="-128"/>
            </a:endParaRPr>
          </a:p>
          <a:p>
            <a:pPr marL="630238" lvl="1" indent="-322263">
              <a:lnSpc>
                <a:spcPts val="2163"/>
              </a:lnSpc>
            </a:pPr>
            <a:r>
              <a:rPr lang="en-US" sz="1800" smtClean="0">
                <a:ea typeface="ＭＳ Ｐゴシック" pitchFamily="96" charset="-128"/>
              </a:rPr>
              <a:t>Público</a:t>
            </a:r>
          </a:p>
          <a:p>
            <a:pPr marL="630238" lvl="1" indent="-322263">
              <a:lnSpc>
                <a:spcPts val="2163"/>
              </a:lnSpc>
            </a:pPr>
            <a:r>
              <a:rPr lang="en-US" sz="1800" smtClean="0">
                <a:ea typeface="ＭＳ Ｐゴシック" pitchFamily="96" charset="-128"/>
              </a:rPr>
              <a:t>Provedores de cuidados de saúde</a:t>
            </a:r>
          </a:p>
          <a:p>
            <a:pPr marL="630238" lvl="1" indent="-322263">
              <a:lnSpc>
                <a:spcPts val="2163"/>
              </a:lnSpc>
            </a:pPr>
            <a:r>
              <a:rPr lang="en-US" sz="1800" smtClean="0">
                <a:ea typeface="ＭＳ Ｐゴシック" pitchFamily="96" charset="-128"/>
              </a:rPr>
              <a:t>Fabricantes da política</a:t>
            </a:r>
          </a:p>
          <a:p>
            <a:pPr marL="630238" lvl="1" indent="-322263">
              <a:buFont typeface="Wingdings" pitchFamily="-110" charset="2"/>
              <a:buNone/>
            </a:pPr>
            <a:endParaRPr lang="en-US" sz="2000" smtClean="0">
              <a:ea typeface="ＭＳ Ｐゴシック" pitchFamily="96" charset="-128"/>
            </a:endParaRPr>
          </a:p>
          <a:p>
            <a:pPr>
              <a:lnSpc>
                <a:spcPts val="2650"/>
              </a:lnSpc>
            </a:pPr>
            <a:r>
              <a:rPr lang="en-US" sz="2200" smtClean="0">
                <a:ea typeface="ＭＳ Ｐゴシック" pitchFamily="96" charset="-128"/>
              </a:rPr>
              <a:t>Aos participantes são dados e lidos mensagens de cartões e decididos em qual ponto de vista</a:t>
            </a:r>
          </a:p>
          <a:p>
            <a:endParaRPr lang="en-US" sz="2200" smtClean="0">
              <a:ea typeface="ＭＳ Ｐゴシック" pitchFamily="96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0300B1-370D-4585-A0BA-2C02C14887ED}" type="slidenum">
              <a:rPr lang="en-US"/>
              <a:pPr/>
              <a:t>26</a:t>
            </a:fld>
            <a:endParaRPr lang="en-US"/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smtClean="0">
                <a:ea typeface="ＭＳ Ｐゴシック" pitchFamily="96" charset="-128"/>
              </a:rPr>
              <a:t> </a:t>
            </a:r>
            <a:br>
              <a:rPr lang="en-US" cap="none" smtClean="0">
                <a:ea typeface="ＭＳ Ｐゴシック" pitchFamily="96" charset="-128"/>
              </a:rPr>
            </a:br>
            <a:r>
              <a:rPr lang="en-US" cap="none" smtClean="0">
                <a:ea typeface="ＭＳ Ｐゴシック" pitchFamily="96" charset="-128"/>
              </a:rPr>
              <a:t>PONTOS DE DISCURSO</a:t>
            </a:r>
          </a:p>
        </p:txBody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-110" charset="2"/>
              <a:buNone/>
            </a:pPr>
            <a:r>
              <a:rPr lang="en-US" sz="2200" dirty="0" smtClean="0">
                <a:ea typeface="ＭＳ Ｐゴシック" pitchFamily="96" charset="-128"/>
              </a:rPr>
              <a:t>Um </a:t>
            </a:r>
            <a:r>
              <a:rPr lang="en-US" sz="2200" dirty="0" err="1" smtClean="0">
                <a:ea typeface="ＭＳ Ｐゴシック" pitchFamily="96" charset="-128"/>
              </a:rPr>
              <a:t>papel</a:t>
            </a:r>
            <a:r>
              <a:rPr lang="en-US" sz="2200" dirty="0" smtClean="0">
                <a:ea typeface="ＭＳ Ｐゴシック" pitchFamily="96" charset="-128"/>
              </a:rPr>
              <a:t> de </a:t>
            </a:r>
            <a:r>
              <a:rPr lang="en-US" sz="2200" dirty="0" err="1" smtClean="0">
                <a:ea typeface="ＭＳ Ｐゴシック" pitchFamily="96" charset="-128"/>
              </a:rPr>
              <a:t>notas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preparadas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que</a:t>
            </a:r>
            <a:r>
              <a:rPr lang="en-US" sz="2200" dirty="0" smtClean="0">
                <a:ea typeface="ＭＳ Ｐゴシック" pitchFamily="96" charset="-128"/>
              </a:rPr>
              <a:t>:</a:t>
            </a:r>
          </a:p>
          <a:p>
            <a:pPr>
              <a:buFont typeface="Wingdings" pitchFamily="-110" charset="2"/>
              <a:buNone/>
            </a:pPr>
            <a:r>
              <a:rPr lang="en-US" sz="2400" dirty="0" smtClean="0">
                <a:ea typeface="ＭＳ Ｐゴシック" pitchFamily="96" charset="-128"/>
              </a:rPr>
              <a:t> </a:t>
            </a:r>
          </a:p>
          <a:p>
            <a:r>
              <a:rPr lang="en-US" sz="2200" dirty="0" err="1" smtClean="0">
                <a:ea typeface="ＭＳ Ｐゴシック" pitchFamily="96" charset="-128"/>
              </a:rPr>
              <a:t>Resuma</a:t>
            </a:r>
            <a:r>
              <a:rPr lang="en-US" sz="2200" dirty="0" smtClean="0">
                <a:ea typeface="ＭＳ Ｐゴシック" pitchFamily="96" charset="-128"/>
              </a:rPr>
              <a:t> a </a:t>
            </a:r>
            <a:r>
              <a:rPr lang="en-US" sz="2200" dirty="0" err="1" smtClean="0">
                <a:ea typeface="ＭＳ Ｐゴシック" pitchFamily="96" charset="-128"/>
              </a:rPr>
              <a:t>informação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u="sng" dirty="0" err="1" smtClean="0">
                <a:ea typeface="ＭＳ Ｐゴシック" pitchFamily="96" charset="-128"/>
              </a:rPr>
              <a:t>mais</a:t>
            </a:r>
            <a:r>
              <a:rPr lang="en-US" sz="2200" u="sng" dirty="0" smtClean="0">
                <a:ea typeface="ＭＳ Ｐゴシック" pitchFamily="96" charset="-128"/>
              </a:rPr>
              <a:t> </a:t>
            </a:r>
            <a:r>
              <a:rPr lang="en-US" sz="2200" u="sng" dirty="0" err="1" smtClean="0">
                <a:ea typeface="ＭＳ Ｐゴシック" pitchFamily="96" charset="-128"/>
              </a:rPr>
              <a:t>importante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que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você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quer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que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atinja</a:t>
            </a:r>
            <a:r>
              <a:rPr lang="en-US" sz="2200" dirty="0" smtClean="0">
                <a:ea typeface="ＭＳ Ｐゴシック" pitchFamily="96" charset="-128"/>
              </a:rPr>
              <a:t> o </a:t>
            </a:r>
            <a:r>
              <a:rPr lang="en-US" sz="2200" dirty="0" err="1" smtClean="0">
                <a:ea typeface="ＭＳ Ｐゴシック" pitchFamily="96" charset="-128"/>
              </a:rPr>
              <a:t>público</a:t>
            </a:r>
            <a:endParaRPr lang="en-US" sz="2200" dirty="0" smtClean="0">
              <a:ea typeface="ＭＳ Ｐゴシック" pitchFamily="96" charset="-128"/>
            </a:endParaRPr>
          </a:p>
          <a:p>
            <a:pPr>
              <a:lnSpc>
                <a:spcPts val="1000"/>
              </a:lnSpc>
            </a:pPr>
            <a:endParaRPr lang="en-US" sz="2400" dirty="0" smtClean="0">
              <a:ea typeface="ＭＳ Ｐゴシック" pitchFamily="96" charset="-128"/>
            </a:endParaRPr>
          </a:p>
          <a:p>
            <a:pPr marL="741363" lvl="1" indent="-269875"/>
            <a:r>
              <a:rPr lang="en-US" sz="1800" dirty="0" err="1" smtClean="0">
                <a:ea typeface="ＭＳ Ｐゴシック" pitchFamily="96" charset="-128"/>
              </a:rPr>
              <a:t>Não</a:t>
            </a:r>
            <a:r>
              <a:rPr lang="en-US" sz="1800" dirty="0" smtClean="0">
                <a:ea typeface="ＭＳ Ｐゴシック" pitchFamily="96" charset="-128"/>
              </a:rPr>
              <a:t> </a:t>
            </a:r>
            <a:r>
              <a:rPr lang="en-US" sz="1800" dirty="0" err="1" smtClean="0">
                <a:ea typeface="ＭＳ Ｐゴシック" pitchFamily="96" charset="-128"/>
              </a:rPr>
              <a:t>amedronte</a:t>
            </a:r>
            <a:r>
              <a:rPr lang="en-US" sz="1800" dirty="0" smtClean="0">
                <a:ea typeface="ＭＳ Ｐゴシック" pitchFamily="96" charset="-128"/>
              </a:rPr>
              <a:t> as </a:t>
            </a:r>
            <a:r>
              <a:rPr lang="en-US" sz="1800" dirty="0" err="1" smtClean="0">
                <a:ea typeface="ＭＳ Ｐゴシック" pitchFamily="96" charset="-128"/>
              </a:rPr>
              <a:t>pessoas</a:t>
            </a:r>
            <a:r>
              <a:rPr lang="en-US" sz="1800" dirty="0" smtClean="0">
                <a:ea typeface="ＭＳ Ｐゴシック" pitchFamily="96" charset="-128"/>
              </a:rPr>
              <a:t> com </a:t>
            </a:r>
            <a:r>
              <a:rPr lang="en-US" sz="1800" dirty="0" err="1" smtClean="0">
                <a:ea typeface="ＭＳ Ｐゴシック" pitchFamily="96" charset="-128"/>
              </a:rPr>
              <a:t>informação</a:t>
            </a:r>
            <a:r>
              <a:rPr lang="en-US" sz="1800" dirty="0" smtClean="0">
                <a:ea typeface="ＭＳ Ｐゴシック" pitchFamily="96" charset="-128"/>
              </a:rPr>
              <a:t> extra</a:t>
            </a:r>
          </a:p>
          <a:p>
            <a:pPr>
              <a:buFont typeface="Wingdings" pitchFamily="-110" charset="2"/>
              <a:buNone/>
            </a:pPr>
            <a:r>
              <a:rPr lang="en-US" sz="2400" dirty="0" smtClean="0">
                <a:ea typeface="ＭＳ Ｐゴシック" pitchFamily="96" charset="-128"/>
              </a:rPr>
              <a:t> </a:t>
            </a:r>
          </a:p>
          <a:p>
            <a:r>
              <a:rPr lang="en-US" sz="2200" dirty="0" smtClean="0">
                <a:ea typeface="ＭＳ Ｐゴシック" pitchFamily="96" charset="-128"/>
              </a:rPr>
              <a:t>2. </a:t>
            </a:r>
            <a:r>
              <a:rPr lang="en-US" sz="2200" dirty="0" err="1" smtClean="0">
                <a:ea typeface="ＭＳ Ｐゴシック" pitchFamily="96" charset="-128"/>
              </a:rPr>
              <a:t>Dê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mensagens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consistentes</a:t>
            </a:r>
            <a:r>
              <a:rPr lang="en-US" sz="2200" dirty="0" smtClean="0">
                <a:ea typeface="ＭＳ Ｐゴシック" pitchFamily="96" charset="-128"/>
              </a:rPr>
              <a:t> de </a:t>
            </a:r>
            <a:r>
              <a:rPr lang="en-US" sz="2200" dirty="0" err="1" smtClean="0">
                <a:ea typeface="ＭＳ Ｐゴシック" pitchFamily="96" charset="-128"/>
              </a:rPr>
              <a:t>todos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</a:p>
          <a:p>
            <a:pPr marL="741363" lvl="1" indent="-269875">
              <a:buFont typeface="Wingdings" pitchFamily="-110" charset="2"/>
              <a:buNone/>
            </a:pPr>
            <a:r>
              <a:rPr lang="en-US" sz="2200" dirty="0" smtClean="0">
                <a:ea typeface="ＭＳ Ｐゴシック" pitchFamily="96" charset="-128"/>
              </a:rPr>
              <a:t>	</a:t>
            </a:r>
            <a:r>
              <a:rPr lang="en-US" sz="2200" dirty="0" err="1" smtClean="0">
                <a:ea typeface="ＭＳ Ｐゴシック" pitchFamily="96" charset="-128"/>
              </a:rPr>
              <a:t>os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discursantes</a:t>
            </a:r>
            <a:endParaRPr lang="en-US" sz="2200" dirty="0" smtClean="0">
              <a:ea typeface="ＭＳ Ｐゴシック" pitchFamily="96" charset="-128"/>
            </a:endParaRPr>
          </a:p>
          <a:p>
            <a:pPr>
              <a:lnSpc>
                <a:spcPts val="1000"/>
              </a:lnSpc>
            </a:pPr>
            <a:endParaRPr lang="en-US" sz="2400" dirty="0" smtClean="0">
              <a:ea typeface="ＭＳ Ｐゴシック" pitchFamily="96" charset="-128"/>
            </a:endParaRPr>
          </a:p>
          <a:p>
            <a:pPr marL="741363" lvl="1" indent="-269875"/>
            <a:r>
              <a:rPr lang="en-US" sz="2000" dirty="0" err="1" smtClean="0">
                <a:ea typeface="ＭＳ Ｐゴシック" pitchFamily="96" charset="-128"/>
              </a:rPr>
              <a:t>Mensagens</a:t>
            </a:r>
            <a:r>
              <a:rPr lang="en-US" sz="2000" dirty="0" smtClean="0">
                <a:ea typeface="ＭＳ Ｐゴシック" pitchFamily="96" charset="-128"/>
              </a:rPr>
              <a:t> </a:t>
            </a:r>
            <a:r>
              <a:rPr lang="en-US" sz="2000" dirty="0" err="1" smtClean="0">
                <a:ea typeface="ＭＳ Ｐゴシック" pitchFamily="96" charset="-128"/>
              </a:rPr>
              <a:t>inconsistentes</a:t>
            </a:r>
            <a:r>
              <a:rPr lang="en-US" sz="2000" dirty="0" smtClean="0">
                <a:ea typeface="ＭＳ Ｐゴシック" pitchFamily="96" charset="-128"/>
              </a:rPr>
              <a:t> </a:t>
            </a:r>
            <a:r>
              <a:rPr lang="en-US" sz="2000" dirty="0" err="1" smtClean="0">
                <a:ea typeface="ＭＳ Ｐゴシック" pitchFamily="96" charset="-128"/>
              </a:rPr>
              <a:t>ou</a:t>
            </a:r>
            <a:r>
              <a:rPr lang="en-US" sz="2000" dirty="0" smtClean="0">
                <a:ea typeface="ＭＳ Ｐゴシック" pitchFamily="96" charset="-128"/>
              </a:rPr>
              <a:t> </a:t>
            </a:r>
            <a:r>
              <a:rPr lang="en-US" sz="2000" dirty="0" err="1" smtClean="0">
                <a:ea typeface="ＭＳ Ｐゴシック" pitchFamily="96" charset="-128"/>
              </a:rPr>
              <a:t>contraditórias</a:t>
            </a:r>
            <a:r>
              <a:rPr lang="en-US" sz="2000" dirty="0" smtClean="0">
                <a:ea typeface="ＭＳ Ｐゴシック" pitchFamily="96" charset="-128"/>
              </a:rPr>
              <a:t> </a:t>
            </a:r>
            <a:r>
              <a:rPr lang="en-US" sz="2000" dirty="0" err="1" smtClean="0">
                <a:ea typeface="ＭＳ Ｐゴシック" pitchFamily="96" charset="-128"/>
              </a:rPr>
              <a:t>podem</a:t>
            </a:r>
            <a:endParaRPr lang="en-US" sz="2000" dirty="0" smtClean="0">
              <a:ea typeface="ＭＳ Ｐゴシック" pitchFamily="96" charset="-128"/>
            </a:endParaRPr>
          </a:p>
          <a:p>
            <a:pPr marL="741363" lvl="1" indent="-269875">
              <a:buNone/>
            </a:pPr>
            <a:r>
              <a:rPr lang="en-US" sz="2000" dirty="0" smtClean="0">
                <a:ea typeface="ＭＳ Ｐゴシック" pitchFamily="96" charset="-128"/>
              </a:rPr>
              <a:t>	</a:t>
            </a:r>
            <a:r>
              <a:rPr lang="en-US" sz="2000" dirty="0" err="1" smtClean="0">
                <a:ea typeface="ＭＳ Ｐゴシック" pitchFamily="96" charset="-128"/>
              </a:rPr>
              <a:t>causar</a:t>
            </a:r>
            <a:r>
              <a:rPr lang="en-US" sz="2000" dirty="0" smtClean="0">
                <a:ea typeface="ＭＳ Ｐゴシック" pitchFamily="96" charset="-128"/>
              </a:rPr>
              <a:t> </a:t>
            </a:r>
            <a:r>
              <a:rPr lang="en-US" sz="2000" dirty="0" err="1" smtClean="0">
                <a:ea typeface="ＭＳ Ｐゴシック" pitchFamily="96" charset="-128"/>
              </a:rPr>
              <a:t>pânico</a:t>
            </a:r>
            <a:endParaRPr lang="en-US" sz="2000" dirty="0" smtClean="0">
              <a:ea typeface="ＭＳ Ｐゴシック" pitchFamily="96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sz="2400" cap="none" smtClean="0">
                <a:ea typeface="ＭＳ Ｐゴシック" pitchFamily="96" charset="-128"/>
              </a:rPr>
              <a:t>ATIVIDADE 3 - ESBOÇO DE PONTOS DE DISCURSOS</a:t>
            </a:r>
          </a:p>
        </p:txBody>
      </p:sp>
      <p:sp>
        <p:nvSpPr>
          <p:cNvPr id="819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smtClean="0">
                <a:ea typeface="ＭＳ Ｐゴシック" pitchFamily="96" charset="-128"/>
              </a:rPr>
              <a:t>Refira-se ao panfleto.</a:t>
            </a:r>
          </a:p>
          <a:p>
            <a:endParaRPr lang="en-US" sz="2200" smtClean="0">
              <a:ea typeface="ＭＳ Ｐゴシック" pitchFamily="96" charset="-128"/>
            </a:endParaRPr>
          </a:p>
          <a:p>
            <a:r>
              <a:rPr lang="en-US" sz="2200" smtClean="0">
                <a:ea typeface="ＭＳ Ｐゴシック" pitchFamily="96" charset="-128"/>
              </a:rPr>
              <a:t>Coloque os participantes em pares e peça para cada par rever um estudo de caso.</a:t>
            </a:r>
          </a:p>
          <a:p>
            <a:pPr>
              <a:buFont typeface="Wingdings" pitchFamily="-110" charset="2"/>
              <a:buNone/>
            </a:pPr>
            <a:r>
              <a:rPr lang="en-US" sz="2200" smtClean="0">
                <a:ea typeface="ＭＳ Ｐゴシック" pitchFamily="96" charset="-128"/>
              </a:rPr>
              <a:t> </a:t>
            </a:r>
          </a:p>
          <a:p>
            <a:r>
              <a:rPr lang="en-US" sz="2200" smtClean="0">
                <a:ea typeface="ＭＳ Ｐゴシック" pitchFamily="96" charset="-128"/>
              </a:rPr>
              <a:t>Peça a cada par para fazer o esboço dos pontos de discursos baseados no cenário. Selecione </a:t>
            </a:r>
            <a:r>
              <a:rPr lang="en-US" sz="2200" u="sng" smtClean="0">
                <a:ea typeface="ＭＳ Ｐゴシック" pitchFamily="96" charset="-128"/>
              </a:rPr>
              <a:t>uma</a:t>
            </a:r>
            <a:r>
              <a:rPr lang="en-US" sz="2200" smtClean="0">
                <a:ea typeface="ＭＳ Ｐゴシック" pitchFamily="96" charset="-128"/>
              </a:rPr>
              <a:t> audiência baseada no estudo do caso.</a:t>
            </a:r>
          </a:p>
          <a:p>
            <a:pPr>
              <a:buFont typeface="Wingdings" pitchFamily="-110" charset="2"/>
              <a:buNone/>
            </a:pPr>
            <a:r>
              <a:rPr lang="en-US" sz="2200" smtClean="0">
                <a:ea typeface="ＭＳ Ｐゴシック" pitchFamily="96" charset="-128"/>
              </a:rPr>
              <a:t> </a:t>
            </a:r>
          </a:p>
          <a:p>
            <a:r>
              <a:rPr lang="en-US" sz="2200" smtClean="0">
                <a:ea typeface="ＭＳ Ｐゴシック" pitchFamily="96" charset="-128"/>
              </a:rPr>
              <a:t>Dê a cada par 15 minutos.</a:t>
            </a:r>
          </a:p>
          <a:p>
            <a:pPr>
              <a:buFont typeface="Wingdings" pitchFamily="-110" charset="2"/>
              <a:buNone/>
            </a:pPr>
            <a:r>
              <a:rPr lang="en-US" sz="2200" smtClean="0">
                <a:ea typeface="ＭＳ Ｐゴシック" pitchFamily="96" charset="-128"/>
              </a:rPr>
              <a:t>  </a:t>
            </a:r>
          </a:p>
        </p:txBody>
      </p:sp>
      <p:sp>
        <p:nvSpPr>
          <p:cNvPr id="8192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D79CDB-C8CD-4905-9ACD-B224042135C5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622AD2-1BD8-433C-93A4-F2FB208C1508}" type="slidenum">
              <a:rPr lang="en-US"/>
              <a:pPr/>
              <a:t>28</a:t>
            </a:fld>
            <a:endParaRPr lang="en-US"/>
          </a:p>
        </p:txBody>
      </p:sp>
      <p:sp>
        <p:nvSpPr>
          <p:cNvPr id="829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smtClean="0">
                <a:ea typeface="ＭＳ Ｐゴシック" pitchFamily="96" charset="-128"/>
              </a:rPr>
              <a:t>ATIVIDADE 4 - PRÁTICA EM PARES</a:t>
            </a:r>
          </a:p>
        </p:txBody>
      </p:sp>
      <p:sp>
        <p:nvSpPr>
          <p:cNvPr id="82948" name="Content Placeholder 2"/>
          <p:cNvSpPr>
            <a:spLocks noGrp="1"/>
          </p:cNvSpPr>
          <p:nvPr>
            <p:ph idx="1"/>
          </p:nvPr>
        </p:nvSpPr>
        <p:spPr>
          <a:xfrm>
            <a:off x="841375" y="1752600"/>
            <a:ext cx="8348663" cy="4267200"/>
          </a:xfrm>
        </p:spPr>
        <p:txBody>
          <a:bodyPr/>
          <a:lstStyle/>
          <a:p>
            <a:r>
              <a:rPr lang="en-US" sz="2200" smtClean="0">
                <a:ea typeface="ＭＳ Ｐゴシック" pitchFamily="96" charset="-128"/>
              </a:rPr>
              <a:t>Peça aos pares para demonstrar seus pontos </a:t>
            </a:r>
          </a:p>
          <a:p>
            <a:pPr>
              <a:buFont typeface="Wingdings" pitchFamily="-110" charset="2"/>
              <a:buNone/>
            </a:pPr>
            <a:r>
              <a:rPr lang="en-US" sz="2200" smtClean="0">
                <a:ea typeface="ＭＳ Ｐゴシック" pitchFamily="96" charset="-128"/>
              </a:rPr>
              <a:t>	de discursos </a:t>
            </a:r>
          </a:p>
          <a:p>
            <a:endParaRPr lang="en-US" sz="2200" smtClean="0">
              <a:ea typeface="ＭＳ Ｐゴシック" pitchFamily="96" charset="-128"/>
            </a:endParaRPr>
          </a:p>
          <a:p>
            <a:r>
              <a:rPr lang="en-US" sz="2200" smtClean="0">
                <a:ea typeface="ＭＳ Ｐゴシック" pitchFamily="96" charset="-128"/>
              </a:rPr>
              <a:t>Alterne as rodadas sendo o epidemiologista</a:t>
            </a:r>
          </a:p>
          <a:p>
            <a:endParaRPr lang="en-US" sz="2200" smtClean="0">
              <a:ea typeface="ＭＳ Ｐゴシック" pitchFamily="96" charset="-128"/>
            </a:endParaRPr>
          </a:p>
          <a:p>
            <a:r>
              <a:rPr lang="en-US" sz="2200" smtClean="0">
                <a:ea typeface="ＭＳ Ｐゴシック" pitchFamily="96" charset="-128"/>
              </a:rPr>
              <a:t>Faça o uso do papel de observação</a:t>
            </a:r>
          </a:p>
          <a:p>
            <a:pPr>
              <a:buFont typeface="Wingdings" pitchFamily="-110" charset="2"/>
              <a:buNone/>
            </a:pPr>
            <a:r>
              <a:rPr lang="en-US" sz="2400" smtClean="0">
                <a:ea typeface="ＭＳ Ｐゴシック" pitchFamily="96" charset="-128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09600" y="2590800"/>
            <a:ext cx="7924800" cy="838200"/>
          </a:xfrm>
          <a:prstGeom prst="rect">
            <a:avLst/>
          </a:prstGeom>
          <a:solidFill>
            <a:srgbClr val="5DBDE3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09600" y="3429000"/>
            <a:ext cx="7924800" cy="838200"/>
          </a:xfrm>
          <a:prstGeom prst="rect">
            <a:avLst/>
          </a:prstGeom>
          <a:solidFill>
            <a:srgbClr val="F7BB0F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83972" name="Rectangle 7"/>
          <p:cNvSpPr>
            <a:spLocks noChangeArrowheads="1"/>
          </p:cNvSpPr>
          <p:nvPr/>
        </p:nvSpPr>
        <p:spPr bwMode="auto">
          <a:xfrm>
            <a:off x="609600" y="2679700"/>
            <a:ext cx="7924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rgbClr val="000000"/>
                </a:solidFill>
              </a:rPr>
              <a:t>LESSON 3</a:t>
            </a:r>
          </a:p>
        </p:txBody>
      </p:sp>
      <p:sp>
        <p:nvSpPr>
          <p:cNvPr id="83973" name="Rectangle 8"/>
          <p:cNvSpPr>
            <a:spLocks noChangeArrowheads="1"/>
          </p:cNvSpPr>
          <p:nvPr/>
        </p:nvSpPr>
        <p:spPr bwMode="auto">
          <a:xfrm>
            <a:off x="609600" y="3617913"/>
            <a:ext cx="792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0000"/>
                </a:solidFill>
              </a:rPr>
              <a:t>DISCURSANDO NA COMUNIDADE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3"/>
          <p:cNvSpPr>
            <a:spLocks noGrp="1"/>
          </p:cNvSpPr>
          <p:nvPr>
            <p:ph type="title"/>
          </p:nvPr>
        </p:nvSpPr>
        <p:spPr>
          <a:xfrm>
            <a:off x="457200" y="665163"/>
            <a:ext cx="8229600" cy="609600"/>
          </a:xfrm>
        </p:spPr>
        <p:txBody>
          <a:bodyPr/>
          <a:lstStyle/>
          <a:p>
            <a:r>
              <a:rPr lang="en-US" sz="3600" cap="none" smtClean="0">
                <a:ea typeface="ＭＳ Ｐゴシック" pitchFamily="96" charset="-128"/>
              </a:rPr>
              <a:t>ÍNDICES</a:t>
            </a:r>
            <a:endParaRPr lang="th-TH" sz="3400" cap="none" smtClean="0">
              <a:ea typeface="ＭＳ Ｐゴシック" pitchFamily="96" charset="-128"/>
            </a:endParaRP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7162800" cy="4724400"/>
          </a:xfrm>
        </p:spPr>
        <p:txBody>
          <a:bodyPr/>
          <a:lstStyle/>
          <a:p>
            <a:pPr>
              <a:lnSpc>
                <a:spcPts val="2650"/>
              </a:lnSpc>
            </a:pPr>
            <a:r>
              <a:rPr lang="en-US" sz="2200" smtClean="0">
                <a:ea typeface="ＭＳ Ｐゴシック" pitchFamily="96" charset="-128"/>
              </a:rPr>
              <a:t>Lições designadas por epidemiologistas de campo para aplicar sua experiência técnica com as habilidades de comunicação durante as investigações de manifestação, nomeadas: </a:t>
            </a:r>
          </a:p>
          <a:p>
            <a:pPr lvl="1">
              <a:lnSpc>
                <a:spcPts val="1000"/>
              </a:lnSpc>
            </a:pPr>
            <a:endParaRPr lang="en-US" sz="1800" smtClean="0">
              <a:ea typeface="ＭＳ Ｐゴシック" pitchFamily="96" charset="-128"/>
            </a:endParaRPr>
          </a:p>
          <a:p>
            <a:pPr lvl="1">
              <a:lnSpc>
                <a:spcPts val="2163"/>
              </a:lnSpc>
            </a:pPr>
            <a:r>
              <a:rPr lang="en-US" sz="1800" smtClean="0">
                <a:ea typeface="ＭＳ Ｐゴシック" pitchFamily="96" charset="-128"/>
              </a:rPr>
              <a:t>Criando recomendações realísticas escutando</a:t>
            </a:r>
          </a:p>
          <a:p>
            <a:pPr lvl="1">
              <a:lnSpc>
                <a:spcPts val="2163"/>
              </a:lnSpc>
              <a:buFont typeface="Wingdings" pitchFamily="-110" charset="2"/>
              <a:buNone/>
            </a:pPr>
            <a:r>
              <a:rPr lang="en-US" sz="1800" smtClean="0">
                <a:ea typeface="ＭＳ Ｐゴシック" pitchFamily="96" charset="-128"/>
              </a:rPr>
              <a:t>	aqueles afetados. </a:t>
            </a:r>
          </a:p>
          <a:p>
            <a:pPr lvl="1">
              <a:lnSpc>
                <a:spcPts val="2163"/>
              </a:lnSpc>
            </a:pPr>
            <a:r>
              <a:rPr lang="en-US" sz="1800" smtClean="0">
                <a:ea typeface="ＭＳ Ｐゴシック" pitchFamily="96" charset="-128"/>
              </a:rPr>
              <a:t>Preparando e entregando mensagens ao público</a:t>
            </a:r>
          </a:p>
          <a:p>
            <a:pPr lvl="1">
              <a:lnSpc>
                <a:spcPts val="2163"/>
              </a:lnSpc>
            </a:pPr>
            <a:r>
              <a:rPr lang="en-US" sz="1800" smtClean="0">
                <a:ea typeface="ＭＳ Ｐゴシック" pitchFamily="96" charset="-128"/>
              </a:rPr>
              <a:t>Conversando com a imprensa  </a:t>
            </a:r>
          </a:p>
          <a:p>
            <a:pPr lvl="1">
              <a:lnSpc>
                <a:spcPts val="2163"/>
              </a:lnSpc>
            </a:pPr>
            <a:endParaRPr lang="en-US" sz="1800" smtClean="0">
              <a:ea typeface="ＭＳ Ｐゴシック" pitchFamily="96" charset="-128"/>
              <a:cs typeface="Arial" charset="0"/>
            </a:endParaRPr>
          </a:p>
        </p:txBody>
      </p:sp>
      <p:sp>
        <p:nvSpPr>
          <p:cNvPr id="5734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A6FA96-2DDE-4CAE-8888-CA46A7BEF14C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smtClean="0">
                <a:ea typeface="ＭＳ Ｐゴシック" pitchFamily="96" charset="-128"/>
              </a:rPr>
              <a:t>LIÇÃO 3 - OBJETIVOS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315200" cy="4724400"/>
          </a:xfrm>
        </p:spPr>
        <p:txBody>
          <a:bodyPr/>
          <a:lstStyle/>
          <a:p>
            <a:r>
              <a:rPr lang="en-US" sz="2200" dirty="0" smtClean="0">
                <a:ea typeface="ＭＳ Ｐゴシック" pitchFamily="96" charset="-128"/>
              </a:rPr>
              <a:t>No final </a:t>
            </a:r>
            <a:r>
              <a:rPr lang="en-US" sz="2200" dirty="0" err="1" smtClean="0">
                <a:ea typeface="ＭＳ Ｐゴシック" pitchFamily="96" charset="-128"/>
              </a:rPr>
              <a:t>desta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lição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os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participantes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serão</a:t>
            </a:r>
            <a:r>
              <a:rPr lang="en-US" sz="2200" dirty="0" smtClean="0">
                <a:ea typeface="ＭＳ Ｐゴシック" pitchFamily="96" charset="-128"/>
              </a:rPr>
              <a:t/>
            </a:r>
            <a:br>
              <a:rPr lang="en-US" sz="2200" dirty="0" smtClean="0">
                <a:ea typeface="ＭＳ Ｐゴシック" pitchFamily="96" charset="-128"/>
              </a:rPr>
            </a:br>
            <a:r>
              <a:rPr lang="en-US" sz="2200" dirty="0" err="1" smtClean="0">
                <a:ea typeface="ＭＳ Ｐゴシック" pitchFamily="96" charset="-128"/>
              </a:rPr>
              <a:t>capazes</a:t>
            </a:r>
            <a:r>
              <a:rPr lang="en-US" sz="2200" dirty="0" smtClean="0">
                <a:ea typeface="ＭＳ Ｐゴシック" pitchFamily="96" charset="-128"/>
              </a:rPr>
              <a:t> de:</a:t>
            </a:r>
          </a:p>
          <a:p>
            <a:pPr>
              <a:lnSpc>
                <a:spcPts val="1000"/>
              </a:lnSpc>
            </a:pPr>
            <a:endParaRPr lang="en-US" sz="2400" dirty="0" smtClean="0">
              <a:ea typeface="ＭＳ Ｐゴシック" pitchFamily="96" charset="-128"/>
            </a:endParaRPr>
          </a:p>
          <a:p>
            <a:pPr marL="741363" lvl="1" indent="-269875">
              <a:lnSpc>
                <a:spcPts val="2163"/>
              </a:lnSpc>
            </a:pPr>
            <a:r>
              <a:rPr lang="en-US" sz="1800" dirty="0" err="1" smtClean="0">
                <a:ea typeface="ＭＳ Ｐゴシック" pitchFamily="96" charset="-128"/>
              </a:rPr>
              <a:t>Nomear</a:t>
            </a:r>
            <a:r>
              <a:rPr lang="en-US" sz="1800" dirty="0" smtClean="0">
                <a:ea typeface="ＭＳ Ｐゴシック" pitchFamily="96" charset="-128"/>
              </a:rPr>
              <a:t> 3 </a:t>
            </a:r>
            <a:r>
              <a:rPr lang="en-US" sz="1800" dirty="0" err="1" smtClean="0">
                <a:ea typeface="ＭＳ Ｐゴシック" pitchFamily="96" charset="-128"/>
              </a:rPr>
              <a:t>benefícios</a:t>
            </a:r>
            <a:r>
              <a:rPr lang="en-US" sz="1800" dirty="0" smtClean="0">
                <a:ea typeface="ＭＳ Ｐゴシック" pitchFamily="96" charset="-128"/>
              </a:rPr>
              <a:t> de </a:t>
            </a:r>
            <a:r>
              <a:rPr lang="en-US" sz="1800" dirty="0" err="1" smtClean="0">
                <a:ea typeface="ＭＳ Ｐゴシック" pitchFamily="96" charset="-128"/>
              </a:rPr>
              <a:t>trabalhar</a:t>
            </a:r>
            <a:r>
              <a:rPr lang="en-US" sz="1800" dirty="0" smtClean="0">
                <a:ea typeface="ＭＳ Ｐゴシック" pitchFamily="96" charset="-128"/>
              </a:rPr>
              <a:t> </a:t>
            </a:r>
            <a:r>
              <a:rPr lang="en-US" sz="1800" dirty="0" err="1" smtClean="0">
                <a:ea typeface="ＭＳ Ｐゴシック" pitchFamily="96" charset="-128"/>
              </a:rPr>
              <a:t>em</a:t>
            </a:r>
            <a:r>
              <a:rPr lang="en-US" sz="1800" dirty="0" smtClean="0">
                <a:ea typeface="ＭＳ Ｐゴシック" pitchFamily="96" charset="-128"/>
              </a:rPr>
              <a:t> </a:t>
            </a:r>
            <a:r>
              <a:rPr lang="en-US" sz="1800" dirty="0" err="1" smtClean="0">
                <a:ea typeface="ＭＳ Ｐゴシック" pitchFamily="96" charset="-128"/>
              </a:rPr>
              <a:t>parceria</a:t>
            </a:r>
            <a:endParaRPr lang="en-US" sz="1800" dirty="0" smtClean="0">
              <a:ea typeface="ＭＳ Ｐゴシック" pitchFamily="96" charset="-128"/>
            </a:endParaRPr>
          </a:p>
          <a:p>
            <a:pPr marL="741363" lvl="1" indent="-269875">
              <a:lnSpc>
                <a:spcPts val="2163"/>
              </a:lnSpc>
              <a:buFont typeface="Wingdings" pitchFamily="-110" charset="2"/>
              <a:buNone/>
            </a:pPr>
            <a:r>
              <a:rPr lang="en-US" sz="1800" dirty="0" smtClean="0">
                <a:ea typeface="ＭＳ Ｐゴシック" pitchFamily="96" charset="-128"/>
              </a:rPr>
              <a:t>	com a </a:t>
            </a:r>
            <a:r>
              <a:rPr lang="en-US" sz="1800" dirty="0" err="1" smtClean="0">
                <a:ea typeface="ＭＳ Ｐゴシック" pitchFamily="96" charset="-128"/>
              </a:rPr>
              <a:t>mídia</a:t>
            </a:r>
            <a:endParaRPr lang="en-US" sz="1800" dirty="0" smtClean="0">
              <a:ea typeface="ＭＳ Ｐゴシック" pitchFamily="96" charset="-128"/>
            </a:endParaRPr>
          </a:p>
          <a:p>
            <a:pPr marL="741363" lvl="1" indent="-269875">
              <a:lnSpc>
                <a:spcPts val="2163"/>
              </a:lnSpc>
            </a:pPr>
            <a:r>
              <a:rPr lang="en-US" sz="1800" dirty="0" err="1" smtClean="0">
                <a:ea typeface="ＭＳ Ｐゴシック" pitchFamily="96" charset="-128"/>
              </a:rPr>
              <a:t>Demonstrar</a:t>
            </a:r>
            <a:r>
              <a:rPr lang="en-US" sz="1800" dirty="0" smtClean="0">
                <a:ea typeface="ＭＳ Ｐゴシック" pitchFamily="96" charset="-128"/>
              </a:rPr>
              <a:t> </a:t>
            </a:r>
            <a:r>
              <a:rPr lang="en-US" sz="1800" dirty="0" err="1" smtClean="0">
                <a:ea typeface="ＭＳ Ｐゴシック" pitchFamily="96" charset="-128"/>
              </a:rPr>
              <a:t>habilidades</a:t>
            </a:r>
            <a:r>
              <a:rPr lang="en-US" sz="1800" dirty="0" smtClean="0">
                <a:ea typeface="ＭＳ Ｐゴシック" pitchFamily="96" charset="-128"/>
              </a:rPr>
              <a:t> de </a:t>
            </a:r>
            <a:r>
              <a:rPr lang="en-US" sz="1800" dirty="0" err="1" smtClean="0">
                <a:ea typeface="ＭＳ Ｐゴシック" pitchFamily="96" charset="-128"/>
              </a:rPr>
              <a:t>entrevista</a:t>
            </a:r>
            <a:r>
              <a:rPr lang="en-US" sz="1800" dirty="0" smtClean="0">
                <a:ea typeface="ＭＳ Ｐゴシック" pitchFamily="96" charset="-128"/>
              </a:rPr>
              <a:t> </a:t>
            </a:r>
            <a:r>
              <a:rPr lang="en-US" sz="1800" dirty="0" err="1" smtClean="0">
                <a:ea typeface="ＭＳ Ｐゴシック" pitchFamily="96" charset="-128"/>
              </a:rPr>
              <a:t>efetiva</a:t>
            </a:r>
            <a:endParaRPr lang="en-US" sz="1800" dirty="0" smtClean="0">
              <a:ea typeface="ＭＳ Ｐゴシック" pitchFamily="96" charset="-128"/>
            </a:endParaRPr>
          </a:p>
          <a:p>
            <a:pPr marL="741363" lvl="1" indent="-269875">
              <a:lnSpc>
                <a:spcPts val="2163"/>
              </a:lnSpc>
            </a:pPr>
            <a:r>
              <a:rPr lang="en-US" sz="1800" dirty="0" err="1" smtClean="0">
                <a:ea typeface="ＭＳ Ｐゴシック" pitchFamily="96" charset="-128"/>
              </a:rPr>
              <a:t>Usar</a:t>
            </a:r>
            <a:r>
              <a:rPr lang="en-US" sz="1800" dirty="0" smtClean="0">
                <a:ea typeface="ＭＳ Ｐゴシック" pitchFamily="96" charset="-128"/>
              </a:rPr>
              <a:t> </a:t>
            </a:r>
            <a:r>
              <a:rPr lang="en-US" sz="1800" dirty="0" err="1" smtClean="0">
                <a:ea typeface="ＭＳ Ｐゴシック" pitchFamily="96" charset="-128"/>
              </a:rPr>
              <a:t>os</a:t>
            </a:r>
            <a:r>
              <a:rPr lang="en-US" sz="1800" dirty="0" smtClean="0">
                <a:ea typeface="ＭＳ Ｐゴシック" pitchFamily="96" charset="-128"/>
              </a:rPr>
              <a:t> </a:t>
            </a:r>
            <a:r>
              <a:rPr lang="en-US" sz="1800" dirty="0" err="1" smtClean="0">
                <a:ea typeface="ＭＳ Ｐゴシック" pitchFamily="96" charset="-128"/>
              </a:rPr>
              <a:t>pontos</a:t>
            </a:r>
            <a:r>
              <a:rPr lang="en-US" sz="1800" dirty="0" smtClean="0">
                <a:ea typeface="ＭＳ Ｐゴシック" pitchFamily="96" charset="-128"/>
              </a:rPr>
              <a:t> de </a:t>
            </a:r>
            <a:r>
              <a:rPr lang="en-US" sz="1800" dirty="0" err="1" smtClean="0">
                <a:ea typeface="ＭＳ Ｐゴシック" pitchFamily="96" charset="-128"/>
              </a:rPr>
              <a:t>discursos</a:t>
            </a:r>
            <a:endParaRPr lang="en-US" sz="1800" dirty="0" smtClean="0">
              <a:ea typeface="ＭＳ Ｐゴシック" pitchFamily="96" charset="-128"/>
            </a:endParaRPr>
          </a:p>
          <a:p>
            <a:pPr marL="741363" lvl="1" indent="-269875">
              <a:lnSpc>
                <a:spcPts val="2163"/>
              </a:lnSpc>
            </a:pPr>
            <a:r>
              <a:rPr lang="en-US" sz="1800" dirty="0" err="1" smtClean="0">
                <a:ea typeface="ＭＳ Ｐゴシック" pitchFamily="96" charset="-128"/>
              </a:rPr>
              <a:t>Listar</a:t>
            </a:r>
            <a:r>
              <a:rPr lang="en-US" sz="1800" dirty="0" smtClean="0">
                <a:ea typeface="ＭＳ Ｐゴシック" pitchFamily="96" charset="-128"/>
              </a:rPr>
              <a:t> 5 </a:t>
            </a:r>
            <a:r>
              <a:rPr lang="en-US" sz="1800" dirty="0" err="1" smtClean="0">
                <a:ea typeface="ＭＳ Ｐゴシック" pitchFamily="96" charset="-128"/>
              </a:rPr>
              <a:t>maneiras</a:t>
            </a:r>
            <a:r>
              <a:rPr lang="en-US" sz="1800" dirty="0" smtClean="0">
                <a:ea typeface="ＭＳ Ｐゴシック" pitchFamily="96" charset="-128"/>
              </a:rPr>
              <a:t> </a:t>
            </a:r>
            <a:r>
              <a:rPr lang="en-US" sz="1800" dirty="0" err="1" smtClean="0">
                <a:ea typeface="ＭＳ Ｐゴシック" pitchFamily="96" charset="-128"/>
              </a:rPr>
              <a:t>para</a:t>
            </a:r>
            <a:r>
              <a:rPr lang="en-US" sz="1800" dirty="0" smtClean="0">
                <a:ea typeface="ＭＳ Ｐゴシック" pitchFamily="96" charset="-128"/>
              </a:rPr>
              <a:t> </a:t>
            </a:r>
            <a:r>
              <a:rPr lang="en-US" sz="1800" dirty="0" err="1" smtClean="0">
                <a:ea typeface="ＭＳ Ｐゴシック" pitchFamily="96" charset="-128"/>
              </a:rPr>
              <a:t>monitorar</a:t>
            </a:r>
            <a:r>
              <a:rPr lang="en-US" sz="1800" dirty="0" smtClean="0">
                <a:ea typeface="ＭＳ Ｐゴシック" pitchFamily="96" charset="-128"/>
              </a:rPr>
              <a:t> </a:t>
            </a:r>
            <a:r>
              <a:rPr lang="en-US" sz="1800" dirty="0" err="1" smtClean="0">
                <a:ea typeface="ＭＳ Ｐゴシック" pitchFamily="96" charset="-128"/>
              </a:rPr>
              <a:t>ou</a:t>
            </a:r>
            <a:r>
              <a:rPr lang="en-US" sz="1800" dirty="0" smtClean="0">
                <a:ea typeface="ＭＳ Ｐゴシック" pitchFamily="96" charset="-128"/>
              </a:rPr>
              <a:t> </a:t>
            </a:r>
            <a:r>
              <a:rPr lang="en-US" sz="1800" dirty="0" err="1" smtClean="0">
                <a:ea typeface="ＭＳ Ｐゴシック" pitchFamily="96" charset="-128"/>
              </a:rPr>
              <a:t>juntar</a:t>
            </a:r>
            <a:r>
              <a:rPr lang="en-US" sz="1800" dirty="0" smtClean="0">
                <a:ea typeface="ＭＳ Ｐゴシック" pitchFamily="96" charset="-128"/>
              </a:rPr>
              <a:t> as </a:t>
            </a:r>
            <a:r>
              <a:rPr lang="en-US" sz="1800" dirty="0" err="1" smtClean="0">
                <a:ea typeface="ＭＳ Ｐゴシック" pitchFamily="96" charset="-128"/>
              </a:rPr>
              <a:t>respostas</a:t>
            </a:r>
            <a:endParaRPr lang="en-US" sz="1800" dirty="0" smtClean="0">
              <a:ea typeface="ＭＳ Ｐゴシック" pitchFamily="96" charset="-128"/>
            </a:endParaRPr>
          </a:p>
          <a:p>
            <a:pPr marL="741363" lvl="1" indent="-269875">
              <a:lnSpc>
                <a:spcPts val="2163"/>
              </a:lnSpc>
              <a:buNone/>
            </a:pPr>
            <a:r>
              <a:rPr lang="en-US" sz="1800" dirty="0" smtClean="0">
                <a:ea typeface="ＭＳ Ｐゴシック" pitchFamily="96" charset="-128"/>
              </a:rPr>
              <a:t>	de </a:t>
            </a:r>
            <a:r>
              <a:rPr lang="en-US" sz="1800" dirty="0" err="1" smtClean="0">
                <a:ea typeface="ＭＳ Ｐゴシック" pitchFamily="96" charset="-128"/>
              </a:rPr>
              <a:t>gabarito</a:t>
            </a:r>
            <a:endParaRPr lang="en-US" sz="1800" dirty="0" smtClean="0">
              <a:ea typeface="ＭＳ Ｐゴシック" pitchFamily="96" charset="-128"/>
            </a:endParaRPr>
          </a:p>
          <a:p>
            <a:pPr>
              <a:buFont typeface="Wingdings" pitchFamily="-110" charset="2"/>
              <a:buNone/>
            </a:pPr>
            <a:endParaRPr lang="en-US" sz="2400" dirty="0" smtClean="0">
              <a:ea typeface="ＭＳ Ｐゴシック" pitchFamily="96" charset="-128"/>
            </a:endParaRPr>
          </a:p>
        </p:txBody>
      </p:sp>
      <p:sp>
        <p:nvSpPr>
          <p:cNvPr id="8499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71F896-2ABF-419A-8DE2-2A5BB79565D3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smtClean="0">
                <a:ea typeface="ＭＳ Ｐゴシック" pitchFamily="96" charset="-128"/>
              </a:rPr>
              <a:t>MÍDIA</a:t>
            </a:r>
          </a:p>
        </p:txBody>
      </p:sp>
      <p:sp>
        <p:nvSpPr>
          <p:cNvPr id="8601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2923D3-3F39-462E-91DD-BE3926DF580F}" type="slidenum">
              <a:rPr lang="en-US"/>
              <a:pPr/>
              <a:t>31</a:t>
            </a:fld>
            <a:endParaRPr lang="en-US"/>
          </a:p>
        </p:txBody>
      </p:sp>
      <p:sp>
        <p:nvSpPr>
          <p:cNvPr id="101378" name="Gear"/>
          <p:cNvSpPr>
            <a:spLocks noEditPoints="1" noChangeArrowheads="1"/>
          </p:cNvSpPr>
          <p:nvPr/>
        </p:nvSpPr>
        <p:spPr bwMode="auto">
          <a:xfrm rot="699888">
            <a:off x="5945188" y="1670050"/>
            <a:ext cx="1727200" cy="1666875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4374 w 21600"/>
              <a:gd name="T9" fmla="*/ 3964 h 21600"/>
              <a:gd name="T10" fmla="*/ 17841 w 21600"/>
              <a:gd name="T11" fmla="*/ 176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9689" y="1725"/>
                </a:moveTo>
                <a:lnTo>
                  <a:pt x="10304" y="85"/>
                </a:lnTo>
                <a:lnTo>
                  <a:pt x="11637" y="85"/>
                </a:lnTo>
                <a:lnTo>
                  <a:pt x="12303" y="1777"/>
                </a:lnTo>
                <a:lnTo>
                  <a:pt x="13072" y="1931"/>
                </a:lnTo>
                <a:lnTo>
                  <a:pt x="14303" y="598"/>
                </a:lnTo>
                <a:lnTo>
                  <a:pt x="15533" y="1110"/>
                </a:lnTo>
                <a:lnTo>
                  <a:pt x="15584" y="2905"/>
                </a:lnTo>
                <a:lnTo>
                  <a:pt x="16405" y="3520"/>
                </a:lnTo>
                <a:lnTo>
                  <a:pt x="17891" y="2751"/>
                </a:lnTo>
                <a:lnTo>
                  <a:pt x="18917" y="3674"/>
                </a:lnTo>
                <a:lnTo>
                  <a:pt x="18199" y="5314"/>
                </a:lnTo>
                <a:lnTo>
                  <a:pt x="18763" y="6083"/>
                </a:lnTo>
                <a:lnTo>
                  <a:pt x="20403" y="6032"/>
                </a:lnTo>
                <a:lnTo>
                  <a:pt x="20865" y="7211"/>
                </a:lnTo>
                <a:lnTo>
                  <a:pt x="19737" y="8185"/>
                </a:lnTo>
                <a:lnTo>
                  <a:pt x="20096" y="9723"/>
                </a:lnTo>
                <a:lnTo>
                  <a:pt x="21634" y="10287"/>
                </a:lnTo>
                <a:lnTo>
                  <a:pt x="21582" y="11620"/>
                </a:lnTo>
                <a:lnTo>
                  <a:pt x="20147" y="12184"/>
                </a:lnTo>
                <a:lnTo>
                  <a:pt x="19942" y="13158"/>
                </a:lnTo>
                <a:lnTo>
                  <a:pt x="21070" y="14234"/>
                </a:lnTo>
                <a:lnTo>
                  <a:pt x="20608" y="15362"/>
                </a:lnTo>
                <a:lnTo>
                  <a:pt x="19019" y="15465"/>
                </a:lnTo>
                <a:lnTo>
                  <a:pt x="18404" y="16439"/>
                </a:lnTo>
                <a:lnTo>
                  <a:pt x="19122" y="17925"/>
                </a:lnTo>
                <a:lnTo>
                  <a:pt x="18096" y="18797"/>
                </a:lnTo>
                <a:lnTo>
                  <a:pt x="16763" y="18284"/>
                </a:lnTo>
                <a:lnTo>
                  <a:pt x="15431" y="19002"/>
                </a:lnTo>
                <a:lnTo>
                  <a:pt x="15277" y="20848"/>
                </a:lnTo>
                <a:lnTo>
                  <a:pt x="14149" y="21155"/>
                </a:lnTo>
                <a:lnTo>
                  <a:pt x="13021" y="19925"/>
                </a:lnTo>
                <a:lnTo>
                  <a:pt x="12252" y="20181"/>
                </a:lnTo>
                <a:lnTo>
                  <a:pt x="11739" y="21668"/>
                </a:lnTo>
                <a:lnTo>
                  <a:pt x="10201" y="21668"/>
                </a:lnTo>
                <a:lnTo>
                  <a:pt x="9740" y="20130"/>
                </a:lnTo>
                <a:lnTo>
                  <a:pt x="8253" y="19771"/>
                </a:lnTo>
                <a:lnTo>
                  <a:pt x="7125" y="21001"/>
                </a:lnTo>
                <a:lnTo>
                  <a:pt x="5895" y="20489"/>
                </a:lnTo>
                <a:lnTo>
                  <a:pt x="5946" y="18592"/>
                </a:lnTo>
                <a:lnTo>
                  <a:pt x="5177" y="18131"/>
                </a:lnTo>
                <a:lnTo>
                  <a:pt x="3383" y="18848"/>
                </a:lnTo>
                <a:lnTo>
                  <a:pt x="2614" y="17874"/>
                </a:lnTo>
                <a:lnTo>
                  <a:pt x="3383" y="16182"/>
                </a:lnTo>
                <a:lnTo>
                  <a:pt x="2922" y="15465"/>
                </a:lnTo>
                <a:lnTo>
                  <a:pt x="922" y="15516"/>
                </a:lnTo>
                <a:lnTo>
                  <a:pt x="512" y="14234"/>
                </a:lnTo>
                <a:lnTo>
                  <a:pt x="1948" y="12901"/>
                </a:lnTo>
                <a:lnTo>
                  <a:pt x="1896" y="12184"/>
                </a:lnTo>
                <a:lnTo>
                  <a:pt x="0" y="11415"/>
                </a:lnTo>
                <a:lnTo>
                  <a:pt x="51" y="10031"/>
                </a:lnTo>
                <a:lnTo>
                  <a:pt x="1948" y="9313"/>
                </a:lnTo>
                <a:lnTo>
                  <a:pt x="2101" y="8595"/>
                </a:lnTo>
                <a:lnTo>
                  <a:pt x="615" y="7160"/>
                </a:lnTo>
                <a:lnTo>
                  <a:pt x="1127" y="5878"/>
                </a:lnTo>
                <a:lnTo>
                  <a:pt x="3178" y="5981"/>
                </a:lnTo>
                <a:lnTo>
                  <a:pt x="3588" y="5417"/>
                </a:lnTo>
                <a:lnTo>
                  <a:pt x="2819" y="3520"/>
                </a:lnTo>
                <a:lnTo>
                  <a:pt x="3742" y="2597"/>
                </a:lnTo>
                <a:lnTo>
                  <a:pt x="5536" y="3417"/>
                </a:lnTo>
                <a:lnTo>
                  <a:pt x="6049" y="3058"/>
                </a:lnTo>
                <a:lnTo>
                  <a:pt x="6100" y="1264"/>
                </a:lnTo>
                <a:lnTo>
                  <a:pt x="7228" y="700"/>
                </a:lnTo>
                <a:lnTo>
                  <a:pt x="8510" y="2033"/>
                </a:lnTo>
                <a:lnTo>
                  <a:pt x="9689" y="1725"/>
                </a:lnTo>
                <a:close/>
                <a:moveTo>
                  <a:pt x="10817" y="14422"/>
                </a:moveTo>
                <a:lnTo>
                  <a:pt x="11175" y="14388"/>
                </a:lnTo>
                <a:lnTo>
                  <a:pt x="11534" y="14354"/>
                </a:lnTo>
                <a:lnTo>
                  <a:pt x="11893" y="14268"/>
                </a:lnTo>
                <a:lnTo>
                  <a:pt x="12218" y="14166"/>
                </a:lnTo>
                <a:lnTo>
                  <a:pt x="12508" y="13995"/>
                </a:lnTo>
                <a:lnTo>
                  <a:pt x="12816" y="13807"/>
                </a:lnTo>
                <a:lnTo>
                  <a:pt x="13106" y="13602"/>
                </a:lnTo>
                <a:lnTo>
                  <a:pt x="13329" y="13380"/>
                </a:lnTo>
                <a:lnTo>
                  <a:pt x="13568" y="13106"/>
                </a:lnTo>
                <a:lnTo>
                  <a:pt x="13790" y="12850"/>
                </a:lnTo>
                <a:lnTo>
                  <a:pt x="13961" y="12560"/>
                </a:lnTo>
                <a:lnTo>
                  <a:pt x="14115" y="12269"/>
                </a:lnTo>
                <a:lnTo>
                  <a:pt x="14217" y="11927"/>
                </a:lnTo>
                <a:lnTo>
                  <a:pt x="14320" y="11568"/>
                </a:lnTo>
                <a:lnTo>
                  <a:pt x="14388" y="11210"/>
                </a:lnTo>
                <a:lnTo>
                  <a:pt x="14388" y="10851"/>
                </a:lnTo>
                <a:lnTo>
                  <a:pt x="14388" y="10492"/>
                </a:lnTo>
                <a:lnTo>
                  <a:pt x="14320" y="10133"/>
                </a:lnTo>
                <a:lnTo>
                  <a:pt x="14217" y="9808"/>
                </a:lnTo>
                <a:lnTo>
                  <a:pt x="14115" y="9467"/>
                </a:lnTo>
                <a:lnTo>
                  <a:pt x="13961" y="9142"/>
                </a:lnTo>
                <a:lnTo>
                  <a:pt x="13790" y="8851"/>
                </a:lnTo>
                <a:lnTo>
                  <a:pt x="13568" y="8595"/>
                </a:lnTo>
                <a:lnTo>
                  <a:pt x="13329" y="8322"/>
                </a:lnTo>
                <a:lnTo>
                  <a:pt x="13106" y="8100"/>
                </a:lnTo>
                <a:lnTo>
                  <a:pt x="12816" y="7894"/>
                </a:lnTo>
                <a:lnTo>
                  <a:pt x="12508" y="7741"/>
                </a:lnTo>
                <a:lnTo>
                  <a:pt x="12218" y="7570"/>
                </a:lnTo>
                <a:lnTo>
                  <a:pt x="11893" y="7433"/>
                </a:lnTo>
                <a:lnTo>
                  <a:pt x="11534" y="7382"/>
                </a:lnTo>
                <a:lnTo>
                  <a:pt x="11175" y="7313"/>
                </a:lnTo>
                <a:lnTo>
                  <a:pt x="10817" y="7313"/>
                </a:lnTo>
                <a:lnTo>
                  <a:pt x="10441" y="7313"/>
                </a:lnTo>
                <a:lnTo>
                  <a:pt x="10082" y="7382"/>
                </a:lnTo>
                <a:lnTo>
                  <a:pt x="9757" y="7433"/>
                </a:lnTo>
                <a:lnTo>
                  <a:pt x="9432" y="7570"/>
                </a:lnTo>
                <a:lnTo>
                  <a:pt x="9142" y="7741"/>
                </a:lnTo>
                <a:lnTo>
                  <a:pt x="8834" y="7894"/>
                </a:lnTo>
                <a:lnTo>
                  <a:pt x="8544" y="8100"/>
                </a:lnTo>
                <a:lnTo>
                  <a:pt x="8287" y="8322"/>
                </a:lnTo>
                <a:lnTo>
                  <a:pt x="8048" y="8595"/>
                </a:lnTo>
                <a:lnTo>
                  <a:pt x="7860" y="8851"/>
                </a:lnTo>
                <a:lnTo>
                  <a:pt x="7689" y="9142"/>
                </a:lnTo>
                <a:lnTo>
                  <a:pt x="7536" y="9467"/>
                </a:lnTo>
                <a:lnTo>
                  <a:pt x="7399" y="9808"/>
                </a:lnTo>
                <a:lnTo>
                  <a:pt x="7331" y="10133"/>
                </a:lnTo>
                <a:lnTo>
                  <a:pt x="7262" y="10492"/>
                </a:lnTo>
                <a:lnTo>
                  <a:pt x="7262" y="10851"/>
                </a:lnTo>
                <a:lnTo>
                  <a:pt x="7262" y="11210"/>
                </a:lnTo>
                <a:lnTo>
                  <a:pt x="7331" y="11568"/>
                </a:lnTo>
                <a:lnTo>
                  <a:pt x="7399" y="11927"/>
                </a:lnTo>
                <a:lnTo>
                  <a:pt x="7536" y="12269"/>
                </a:lnTo>
                <a:lnTo>
                  <a:pt x="7689" y="12560"/>
                </a:lnTo>
                <a:lnTo>
                  <a:pt x="7860" y="12850"/>
                </a:lnTo>
                <a:lnTo>
                  <a:pt x="8048" y="13106"/>
                </a:lnTo>
                <a:lnTo>
                  <a:pt x="8287" y="13380"/>
                </a:lnTo>
                <a:lnTo>
                  <a:pt x="8544" y="13602"/>
                </a:lnTo>
                <a:lnTo>
                  <a:pt x="8834" y="13807"/>
                </a:lnTo>
                <a:lnTo>
                  <a:pt x="9142" y="13995"/>
                </a:lnTo>
                <a:lnTo>
                  <a:pt x="9432" y="14166"/>
                </a:lnTo>
                <a:lnTo>
                  <a:pt x="9757" y="14268"/>
                </a:lnTo>
                <a:lnTo>
                  <a:pt x="10082" y="14354"/>
                </a:lnTo>
                <a:lnTo>
                  <a:pt x="10441" y="14388"/>
                </a:lnTo>
                <a:lnTo>
                  <a:pt x="10817" y="14422"/>
                </a:lnTo>
                <a:close/>
              </a:path>
            </a:pathLst>
          </a:cu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PerspectiveFront">
              <a:rot lat="20099999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>
            <a:flatTx/>
          </a:bodyPr>
          <a:lstStyle/>
          <a:p>
            <a:pPr algn="ctr"/>
            <a:endParaRPr lang="en-GB" sz="2000" b="1">
              <a:solidFill>
                <a:schemeClr val="bg1"/>
              </a:solidFill>
              <a:cs typeface="Arial" charset="0"/>
            </a:endParaRPr>
          </a:p>
          <a:p>
            <a:pPr algn="ctr"/>
            <a:endParaRPr lang="en-US" b="1">
              <a:effectLst>
                <a:outerShdw blurRad="38100" dist="38100" dir="2700000" algn="tl">
                  <a:srgbClr val="FFFFFF"/>
                </a:outerShdw>
              </a:effectLst>
              <a:cs typeface="Arial" charset="0"/>
            </a:endParaRPr>
          </a:p>
        </p:txBody>
      </p:sp>
      <p:sp>
        <p:nvSpPr>
          <p:cNvPr id="86021" name="AutoShape 4"/>
          <p:cNvSpPr>
            <a:spLocks noEditPoints="1" noChangeArrowheads="1"/>
          </p:cNvSpPr>
          <p:nvPr/>
        </p:nvSpPr>
        <p:spPr bwMode="auto">
          <a:xfrm rot="-424551">
            <a:off x="5868988" y="2887663"/>
            <a:ext cx="2295525" cy="24288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4374 w 21600"/>
              <a:gd name="T13" fmla="*/ 3964 h 21600"/>
              <a:gd name="T14" fmla="*/ 17841 w 21600"/>
              <a:gd name="T15" fmla="*/ 1763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9689" y="1725"/>
                </a:moveTo>
                <a:lnTo>
                  <a:pt x="10304" y="85"/>
                </a:lnTo>
                <a:lnTo>
                  <a:pt x="11637" y="85"/>
                </a:lnTo>
                <a:lnTo>
                  <a:pt x="12303" y="1777"/>
                </a:lnTo>
                <a:lnTo>
                  <a:pt x="13072" y="1931"/>
                </a:lnTo>
                <a:lnTo>
                  <a:pt x="14303" y="598"/>
                </a:lnTo>
                <a:lnTo>
                  <a:pt x="15533" y="1110"/>
                </a:lnTo>
                <a:lnTo>
                  <a:pt x="15584" y="2905"/>
                </a:lnTo>
                <a:lnTo>
                  <a:pt x="16405" y="3520"/>
                </a:lnTo>
                <a:lnTo>
                  <a:pt x="17891" y="2751"/>
                </a:lnTo>
                <a:lnTo>
                  <a:pt x="18917" y="3674"/>
                </a:lnTo>
                <a:lnTo>
                  <a:pt x="18199" y="5314"/>
                </a:lnTo>
                <a:lnTo>
                  <a:pt x="18763" y="6083"/>
                </a:lnTo>
                <a:lnTo>
                  <a:pt x="20403" y="6032"/>
                </a:lnTo>
                <a:lnTo>
                  <a:pt x="20865" y="7211"/>
                </a:lnTo>
                <a:lnTo>
                  <a:pt x="19737" y="8185"/>
                </a:lnTo>
                <a:lnTo>
                  <a:pt x="20096" y="9723"/>
                </a:lnTo>
                <a:lnTo>
                  <a:pt x="21634" y="10287"/>
                </a:lnTo>
                <a:lnTo>
                  <a:pt x="21582" y="11620"/>
                </a:lnTo>
                <a:lnTo>
                  <a:pt x="20147" y="12184"/>
                </a:lnTo>
                <a:lnTo>
                  <a:pt x="19942" y="13158"/>
                </a:lnTo>
                <a:lnTo>
                  <a:pt x="21070" y="14234"/>
                </a:lnTo>
                <a:lnTo>
                  <a:pt x="20608" y="15362"/>
                </a:lnTo>
                <a:lnTo>
                  <a:pt x="19019" y="15465"/>
                </a:lnTo>
                <a:lnTo>
                  <a:pt x="18404" y="16439"/>
                </a:lnTo>
                <a:lnTo>
                  <a:pt x="19122" y="17925"/>
                </a:lnTo>
                <a:lnTo>
                  <a:pt x="18096" y="18797"/>
                </a:lnTo>
                <a:lnTo>
                  <a:pt x="16763" y="18284"/>
                </a:lnTo>
                <a:lnTo>
                  <a:pt x="15431" y="19002"/>
                </a:lnTo>
                <a:lnTo>
                  <a:pt x="15277" y="20848"/>
                </a:lnTo>
                <a:lnTo>
                  <a:pt x="14149" y="21155"/>
                </a:lnTo>
                <a:lnTo>
                  <a:pt x="13021" y="19925"/>
                </a:lnTo>
                <a:lnTo>
                  <a:pt x="12252" y="20181"/>
                </a:lnTo>
                <a:lnTo>
                  <a:pt x="11739" y="21668"/>
                </a:lnTo>
                <a:lnTo>
                  <a:pt x="10201" y="21668"/>
                </a:lnTo>
                <a:lnTo>
                  <a:pt x="9740" y="20130"/>
                </a:lnTo>
                <a:lnTo>
                  <a:pt x="8253" y="19771"/>
                </a:lnTo>
                <a:lnTo>
                  <a:pt x="7125" y="21001"/>
                </a:lnTo>
                <a:lnTo>
                  <a:pt x="5895" y="20489"/>
                </a:lnTo>
                <a:lnTo>
                  <a:pt x="5946" y="18592"/>
                </a:lnTo>
                <a:lnTo>
                  <a:pt x="5177" y="18131"/>
                </a:lnTo>
                <a:lnTo>
                  <a:pt x="3383" y="18848"/>
                </a:lnTo>
                <a:lnTo>
                  <a:pt x="2614" y="17874"/>
                </a:lnTo>
                <a:lnTo>
                  <a:pt x="3383" y="16182"/>
                </a:lnTo>
                <a:lnTo>
                  <a:pt x="2922" y="15465"/>
                </a:lnTo>
                <a:lnTo>
                  <a:pt x="922" y="15516"/>
                </a:lnTo>
                <a:lnTo>
                  <a:pt x="512" y="14234"/>
                </a:lnTo>
                <a:lnTo>
                  <a:pt x="1948" y="12901"/>
                </a:lnTo>
                <a:lnTo>
                  <a:pt x="1896" y="12184"/>
                </a:lnTo>
                <a:lnTo>
                  <a:pt x="0" y="11415"/>
                </a:lnTo>
                <a:lnTo>
                  <a:pt x="51" y="10031"/>
                </a:lnTo>
                <a:lnTo>
                  <a:pt x="1948" y="9313"/>
                </a:lnTo>
                <a:lnTo>
                  <a:pt x="2101" y="8595"/>
                </a:lnTo>
                <a:lnTo>
                  <a:pt x="615" y="7160"/>
                </a:lnTo>
                <a:lnTo>
                  <a:pt x="1127" y="5878"/>
                </a:lnTo>
                <a:lnTo>
                  <a:pt x="3178" y="5981"/>
                </a:lnTo>
                <a:lnTo>
                  <a:pt x="3588" y="5417"/>
                </a:lnTo>
                <a:lnTo>
                  <a:pt x="2819" y="3520"/>
                </a:lnTo>
                <a:lnTo>
                  <a:pt x="3742" y="2597"/>
                </a:lnTo>
                <a:lnTo>
                  <a:pt x="5536" y="3417"/>
                </a:lnTo>
                <a:lnTo>
                  <a:pt x="6049" y="3058"/>
                </a:lnTo>
                <a:lnTo>
                  <a:pt x="6100" y="1264"/>
                </a:lnTo>
                <a:lnTo>
                  <a:pt x="7228" y="700"/>
                </a:lnTo>
                <a:lnTo>
                  <a:pt x="8510" y="2033"/>
                </a:lnTo>
                <a:lnTo>
                  <a:pt x="9689" y="1725"/>
                </a:lnTo>
                <a:close/>
                <a:moveTo>
                  <a:pt x="10817" y="14422"/>
                </a:moveTo>
                <a:lnTo>
                  <a:pt x="11175" y="14388"/>
                </a:lnTo>
                <a:lnTo>
                  <a:pt x="11534" y="14354"/>
                </a:lnTo>
                <a:lnTo>
                  <a:pt x="11893" y="14268"/>
                </a:lnTo>
                <a:lnTo>
                  <a:pt x="12218" y="14166"/>
                </a:lnTo>
                <a:lnTo>
                  <a:pt x="12508" y="13995"/>
                </a:lnTo>
                <a:lnTo>
                  <a:pt x="12816" y="13807"/>
                </a:lnTo>
                <a:lnTo>
                  <a:pt x="13106" y="13602"/>
                </a:lnTo>
                <a:lnTo>
                  <a:pt x="13329" y="13380"/>
                </a:lnTo>
                <a:lnTo>
                  <a:pt x="13568" y="13106"/>
                </a:lnTo>
                <a:lnTo>
                  <a:pt x="13790" y="12850"/>
                </a:lnTo>
                <a:lnTo>
                  <a:pt x="13961" y="12560"/>
                </a:lnTo>
                <a:lnTo>
                  <a:pt x="14115" y="12269"/>
                </a:lnTo>
                <a:lnTo>
                  <a:pt x="14217" y="11927"/>
                </a:lnTo>
                <a:lnTo>
                  <a:pt x="14320" y="11568"/>
                </a:lnTo>
                <a:lnTo>
                  <a:pt x="14388" y="11210"/>
                </a:lnTo>
                <a:lnTo>
                  <a:pt x="14388" y="10851"/>
                </a:lnTo>
                <a:lnTo>
                  <a:pt x="14388" y="10492"/>
                </a:lnTo>
                <a:lnTo>
                  <a:pt x="14320" y="10133"/>
                </a:lnTo>
                <a:lnTo>
                  <a:pt x="14217" y="9808"/>
                </a:lnTo>
                <a:lnTo>
                  <a:pt x="14115" y="9467"/>
                </a:lnTo>
                <a:lnTo>
                  <a:pt x="13961" y="9142"/>
                </a:lnTo>
                <a:lnTo>
                  <a:pt x="13790" y="8851"/>
                </a:lnTo>
                <a:lnTo>
                  <a:pt x="13568" y="8595"/>
                </a:lnTo>
                <a:lnTo>
                  <a:pt x="13329" y="8322"/>
                </a:lnTo>
                <a:lnTo>
                  <a:pt x="13106" y="8100"/>
                </a:lnTo>
                <a:lnTo>
                  <a:pt x="12816" y="7894"/>
                </a:lnTo>
                <a:lnTo>
                  <a:pt x="12508" y="7741"/>
                </a:lnTo>
                <a:lnTo>
                  <a:pt x="12218" y="7570"/>
                </a:lnTo>
                <a:lnTo>
                  <a:pt x="11893" y="7433"/>
                </a:lnTo>
                <a:lnTo>
                  <a:pt x="11534" y="7382"/>
                </a:lnTo>
                <a:lnTo>
                  <a:pt x="11175" y="7313"/>
                </a:lnTo>
                <a:lnTo>
                  <a:pt x="10817" y="7313"/>
                </a:lnTo>
                <a:lnTo>
                  <a:pt x="10441" y="7313"/>
                </a:lnTo>
                <a:lnTo>
                  <a:pt x="10082" y="7382"/>
                </a:lnTo>
                <a:lnTo>
                  <a:pt x="9757" y="7433"/>
                </a:lnTo>
                <a:lnTo>
                  <a:pt x="9432" y="7570"/>
                </a:lnTo>
                <a:lnTo>
                  <a:pt x="9142" y="7741"/>
                </a:lnTo>
                <a:lnTo>
                  <a:pt x="8834" y="7894"/>
                </a:lnTo>
                <a:lnTo>
                  <a:pt x="8544" y="8100"/>
                </a:lnTo>
                <a:lnTo>
                  <a:pt x="8287" y="8322"/>
                </a:lnTo>
                <a:lnTo>
                  <a:pt x="8048" y="8595"/>
                </a:lnTo>
                <a:lnTo>
                  <a:pt x="7860" y="8851"/>
                </a:lnTo>
                <a:lnTo>
                  <a:pt x="7689" y="9142"/>
                </a:lnTo>
                <a:lnTo>
                  <a:pt x="7536" y="9467"/>
                </a:lnTo>
                <a:lnTo>
                  <a:pt x="7399" y="9808"/>
                </a:lnTo>
                <a:lnTo>
                  <a:pt x="7331" y="10133"/>
                </a:lnTo>
                <a:lnTo>
                  <a:pt x="7262" y="10492"/>
                </a:lnTo>
                <a:lnTo>
                  <a:pt x="7262" y="10851"/>
                </a:lnTo>
                <a:lnTo>
                  <a:pt x="7262" y="11210"/>
                </a:lnTo>
                <a:lnTo>
                  <a:pt x="7331" y="11568"/>
                </a:lnTo>
                <a:lnTo>
                  <a:pt x="7399" y="11927"/>
                </a:lnTo>
                <a:lnTo>
                  <a:pt x="7536" y="12269"/>
                </a:lnTo>
                <a:lnTo>
                  <a:pt x="7689" y="12560"/>
                </a:lnTo>
                <a:lnTo>
                  <a:pt x="7860" y="12850"/>
                </a:lnTo>
                <a:lnTo>
                  <a:pt x="8048" y="13106"/>
                </a:lnTo>
                <a:lnTo>
                  <a:pt x="8287" y="13380"/>
                </a:lnTo>
                <a:lnTo>
                  <a:pt x="8544" y="13602"/>
                </a:lnTo>
                <a:lnTo>
                  <a:pt x="8834" y="13807"/>
                </a:lnTo>
                <a:lnTo>
                  <a:pt x="9142" y="13995"/>
                </a:lnTo>
                <a:lnTo>
                  <a:pt x="9432" y="14166"/>
                </a:lnTo>
                <a:lnTo>
                  <a:pt x="9757" y="14268"/>
                </a:lnTo>
                <a:lnTo>
                  <a:pt x="10082" y="14354"/>
                </a:lnTo>
                <a:lnTo>
                  <a:pt x="10441" y="14388"/>
                </a:lnTo>
                <a:lnTo>
                  <a:pt x="10817" y="14422"/>
                </a:lnTo>
                <a:close/>
              </a:path>
            </a:pathLst>
          </a:custGeom>
          <a:solidFill>
            <a:srgbClr val="CC0000"/>
          </a:solidFill>
          <a:ln w="9525">
            <a:miter lim="800000"/>
            <a:headEnd/>
            <a:tailEnd/>
          </a:ln>
          <a:scene3d>
            <a:camera prst="legacyPerspectiveFront">
              <a:rot lat="20099988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CC0000"/>
            </a:extrusionClr>
          </a:sp3d>
        </p:spPr>
        <p:txBody>
          <a:bodyPr>
            <a:flatTx/>
          </a:bodyPr>
          <a:lstStyle/>
          <a:p>
            <a:endParaRPr lang="en-US"/>
          </a:p>
        </p:txBody>
      </p:sp>
      <p:sp>
        <p:nvSpPr>
          <p:cNvPr id="101381" name="Gear"/>
          <p:cNvSpPr>
            <a:spLocks noEditPoints="1" noChangeArrowheads="1"/>
          </p:cNvSpPr>
          <p:nvPr/>
        </p:nvSpPr>
        <p:spPr bwMode="auto">
          <a:xfrm>
            <a:off x="2730500" y="1906588"/>
            <a:ext cx="2362200" cy="1979612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4374 w 21600"/>
              <a:gd name="T9" fmla="*/ 3964 h 21600"/>
              <a:gd name="T10" fmla="*/ 17841 w 21600"/>
              <a:gd name="T11" fmla="*/ 176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9689" y="1725"/>
                </a:moveTo>
                <a:lnTo>
                  <a:pt x="10304" y="85"/>
                </a:lnTo>
                <a:lnTo>
                  <a:pt x="11637" y="85"/>
                </a:lnTo>
                <a:lnTo>
                  <a:pt x="12303" y="1777"/>
                </a:lnTo>
                <a:lnTo>
                  <a:pt x="13072" y="1931"/>
                </a:lnTo>
                <a:lnTo>
                  <a:pt x="14303" y="598"/>
                </a:lnTo>
                <a:lnTo>
                  <a:pt x="15533" y="1110"/>
                </a:lnTo>
                <a:lnTo>
                  <a:pt x="15584" y="2905"/>
                </a:lnTo>
                <a:lnTo>
                  <a:pt x="16405" y="3520"/>
                </a:lnTo>
                <a:lnTo>
                  <a:pt x="17891" y="2751"/>
                </a:lnTo>
                <a:lnTo>
                  <a:pt x="18917" y="3674"/>
                </a:lnTo>
                <a:lnTo>
                  <a:pt x="18199" y="5314"/>
                </a:lnTo>
                <a:lnTo>
                  <a:pt x="18763" y="6083"/>
                </a:lnTo>
                <a:lnTo>
                  <a:pt x="20403" y="6032"/>
                </a:lnTo>
                <a:lnTo>
                  <a:pt x="20865" y="7211"/>
                </a:lnTo>
                <a:lnTo>
                  <a:pt x="19737" y="8185"/>
                </a:lnTo>
                <a:lnTo>
                  <a:pt x="20096" y="9723"/>
                </a:lnTo>
                <a:lnTo>
                  <a:pt x="21634" y="10287"/>
                </a:lnTo>
                <a:lnTo>
                  <a:pt x="21582" y="11620"/>
                </a:lnTo>
                <a:lnTo>
                  <a:pt x="20147" y="12184"/>
                </a:lnTo>
                <a:lnTo>
                  <a:pt x="19942" y="13158"/>
                </a:lnTo>
                <a:lnTo>
                  <a:pt x="21070" y="14234"/>
                </a:lnTo>
                <a:lnTo>
                  <a:pt x="20608" y="15362"/>
                </a:lnTo>
                <a:lnTo>
                  <a:pt x="19019" y="15465"/>
                </a:lnTo>
                <a:lnTo>
                  <a:pt x="18404" y="16439"/>
                </a:lnTo>
                <a:lnTo>
                  <a:pt x="19122" y="17925"/>
                </a:lnTo>
                <a:lnTo>
                  <a:pt x="18096" y="18797"/>
                </a:lnTo>
                <a:lnTo>
                  <a:pt x="16763" y="18284"/>
                </a:lnTo>
                <a:lnTo>
                  <a:pt x="15431" y="19002"/>
                </a:lnTo>
                <a:lnTo>
                  <a:pt x="15277" y="20848"/>
                </a:lnTo>
                <a:lnTo>
                  <a:pt x="14149" y="21155"/>
                </a:lnTo>
                <a:lnTo>
                  <a:pt x="13021" y="19925"/>
                </a:lnTo>
                <a:lnTo>
                  <a:pt x="12252" y="20181"/>
                </a:lnTo>
                <a:lnTo>
                  <a:pt x="11739" y="21668"/>
                </a:lnTo>
                <a:lnTo>
                  <a:pt x="10201" y="21668"/>
                </a:lnTo>
                <a:lnTo>
                  <a:pt x="9740" y="20130"/>
                </a:lnTo>
                <a:lnTo>
                  <a:pt x="8253" y="19771"/>
                </a:lnTo>
                <a:lnTo>
                  <a:pt x="7125" y="21001"/>
                </a:lnTo>
                <a:lnTo>
                  <a:pt x="5895" y="20489"/>
                </a:lnTo>
                <a:lnTo>
                  <a:pt x="5946" y="18592"/>
                </a:lnTo>
                <a:lnTo>
                  <a:pt x="5177" y="18131"/>
                </a:lnTo>
                <a:lnTo>
                  <a:pt x="3383" y="18848"/>
                </a:lnTo>
                <a:lnTo>
                  <a:pt x="2614" y="17874"/>
                </a:lnTo>
                <a:lnTo>
                  <a:pt x="3383" y="16182"/>
                </a:lnTo>
                <a:lnTo>
                  <a:pt x="2922" y="15465"/>
                </a:lnTo>
                <a:lnTo>
                  <a:pt x="922" y="15516"/>
                </a:lnTo>
                <a:lnTo>
                  <a:pt x="512" y="14234"/>
                </a:lnTo>
                <a:lnTo>
                  <a:pt x="1948" y="12901"/>
                </a:lnTo>
                <a:lnTo>
                  <a:pt x="1896" y="12184"/>
                </a:lnTo>
                <a:lnTo>
                  <a:pt x="0" y="11415"/>
                </a:lnTo>
                <a:lnTo>
                  <a:pt x="51" y="10031"/>
                </a:lnTo>
                <a:lnTo>
                  <a:pt x="1948" y="9313"/>
                </a:lnTo>
                <a:lnTo>
                  <a:pt x="2101" y="8595"/>
                </a:lnTo>
                <a:lnTo>
                  <a:pt x="615" y="7160"/>
                </a:lnTo>
                <a:lnTo>
                  <a:pt x="1127" y="5878"/>
                </a:lnTo>
                <a:lnTo>
                  <a:pt x="3178" y="5981"/>
                </a:lnTo>
                <a:lnTo>
                  <a:pt x="3588" y="5417"/>
                </a:lnTo>
                <a:lnTo>
                  <a:pt x="2819" y="3520"/>
                </a:lnTo>
                <a:lnTo>
                  <a:pt x="3742" y="2597"/>
                </a:lnTo>
                <a:lnTo>
                  <a:pt x="5536" y="3417"/>
                </a:lnTo>
                <a:lnTo>
                  <a:pt x="6049" y="3058"/>
                </a:lnTo>
                <a:lnTo>
                  <a:pt x="6100" y="1264"/>
                </a:lnTo>
                <a:lnTo>
                  <a:pt x="7228" y="700"/>
                </a:lnTo>
                <a:lnTo>
                  <a:pt x="8510" y="2033"/>
                </a:lnTo>
                <a:lnTo>
                  <a:pt x="9689" y="1725"/>
                </a:lnTo>
                <a:close/>
                <a:moveTo>
                  <a:pt x="10817" y="14422"/>
                </a:moveTo>
                <a:lnTo>
                  <a:pt x="11175" y="14388"/>
                </a:lnTo>
                <a:lnTo>
                  <a:pt x="11534" y="14354"/>
                </a:lnTo>
                <a:lnTo>
                  <a:pt x="11893" y="14268"/>
                </a:lnTo>
                <a:lnTo>
                  <a:pt x="12218" y="14166"/>
                </a:lnTo>
                <a:lnTo>
                  <a:pt x="12508" y="13995"/>
                </a:lnTo>
                <a:lnTo>
                  <a:pt x="12816" y="13807"/>
                </a:lnTo>
                <a:lnTo>
                  <a:pt x="13106" y="13602"/>
                </a:lnTo>
                <a:lnTo>
                  <a:pt x="13329" y="13380"/>
                </a:lnTo>
                <a:lnTo>
                  <a:pt x="13568" y="13106"/>
                </a:lnTo>
                <a:lnTo>
                  <a:pt x="13790" y="12850"/>
                </a:lnTo>
                <a:lnTo>
                  <a:pt x="13961" y="12560"/>
                </a:lnTo>
                <a:lnTo>
                  <a:pt x="14115" y="12269"/>
                </a:lnTo>
                <a:lnTo>
                  <a:pt x="14217" y="11927"/>
                </a:lnTo>
                <a:lnTo>
                  <a:pt x="14320" y="11568"/>
                </a:lnTo>
                <a:lnTo>
                  <a:pt x="14388" y="11210"/>
                </a:lnTo>
                <a:lnTo>
                  <a:pt x="14388" y="10851"/>
                </a:lnTo>
                <a:lnTo>
                  <a:pt x="14388" y="10492"/>
                </a:lnTo>
                <a:lnTo>
                  <a:pt x="14320" y="10133"/>
                </a:lnTo>
                <a:lnTo>
                  <a:pt x="14217" y="9808"/>
                </a:lnTo>
                <a:lnTo>
                  <a:pt x="14115" y="9467"/>
                </a:lnTo>
                <a:lnTo>
                  <a:pt x="13961" y="9142"/>
                </a:lnTo>
                <a:lnTo>
                  <a:pt x="13790" y="8851"/>
                </a:lnTo>
                <a:lnTo>
                  <a:pt x="13568" y="8595"/>
                </a:lnTo>
                <a:lnTo>
                  <a:pt x="13329" y="8322"/>
                </a:lnTo>
                <a:lnTo>
                  <a:pt x="13106" y="8100"/>
                </a:lnTo>
                <a:lnTo>
                  <a:pt x="12816" y="7894"/>
                </a:lnTo>
                <a:lnTo>
                  <a:pt x="12508" y="7741"/>
                </a:lnTo>
                <a:lnTo>
                  <a:pt x="12218" y="7570"/>
                </a:lnTo>
                <a:lnTo>
                  <a:pt x="11893" y="7433"/>
                </a:lnTo>
                <a:lnTo>
                  <a:pt x="11534" y="7382"/>
                </a:lnTo>
                <a:lnTo>
                  <a:pt x="11175" y="7313"/>
                </a:lnTo>
                <a:lnTo>
                  <a:pt x="10817" y="7313"/>
                </a:lnTo>
                <a:lnTo>
                  <a:pt x="10441" y="7313"/>
                </a:lnTo>
                <a:lnTo>
                  <a:pt x="10082" y="7382"/>
                </a:lnTo>
                <a:lnTo>
                  <a:pt x="9757" y="7433"/>
                </a:lnTo>
                <a:lnTo>
                  <a:pt x="9432" y="7570"/>
                </a:lnTo>
                <a:lnTo>
                  <a:pt x="9142" y="7741"/>
                </a:lnTo>
                <a:lnTo>
                  <a:pt x="8834" y="7894"/>
                </a:lnTo>
                <a:lnTo>
                  <a:pt x="8544" y="8100"/>
                </a:lnTo>
                <a:lnTo>
                  <a:pt x="8287" y="8322"/>
                </a:lnTo>
                <a:lnTo>
                  <a:pt x="8048" y="8595"/>
                </a:lnTo>
                <a:lnTo>
                  <a:pt x="7860" y="8851"/>
                </a:lnTo>
                <a:lnTo>
                  <a:pt x="7689" y="9142"/>
                </a:lnTo>
                <a:lnTo>
                  <a:pt x="7536" y="9467"/>
                </a:lnTo>
                <a:lnTo>
                  <a:pt x="7399" y="9808"/>
                </a:lnTo>
                <a:lnTo>
                  <a:pt x="7331" y="10133"/>
                </a:lnTo>
                <a:lnTo>
                  <a:pt x="7262" y="10492"/>
                </a:lnTo>
                <a:lnTo>
                  <a:pt x="7262" y="10851"/>
                </a:lnTo>
                <a:lnTo>
                  <a:pt x="7262" y="11210"/>
                </a:lnTo>
                <a:lnTo>
                  <a:pt x="7331" y="11568"/>
                </a:lnTo>
                <a:lnTo>
                  <a:pt x="7399" y="11927"/>
                </a:lnTo>
                <a:lnTo>
                  <a:pt x="7536" y="12269"/>
                </a:lnTo>
                <a:lnTo>
                  <a:pt x="7689" y="12560"/>
                </a:lnTo>
                <a:lnTo>
                  <a:pt x="7860" y="12850"/>
                </a:lnTo>
                <a:lnTo>
                  <a:pt x="8048" y="13106"/>
                </a:lnTo>
                <a:lnTo>
                  <a:pt x="8287" y="13380"/>
                </a:lnTo>
                <a:lnTo>
                  <a:pt x="8544" y="13602"/>
                </a:lnTo>
                <a:lnTo>
                  <a:pt x="8834" y="13807"/>
                </a:lnTo>
                <a:lnTo>
                  <a:pt x="9142" y="13995"/>
                </a:lnTo>
                <a:lnTo>
                  <a:pt x="9432" y="14166"/>
                </a:lnTo>
                <a:lnTo>
                  <a:pt x="9757" y="14268"/>
                </a:lnTo>
                <a:lnTo>
                  <a:pt x="10082" y="14354"/>
                </a:lnTo>
                <a:lnTo>
                  <a:pt x="10441" y="14388"/>
                </a:lnTo>
                <a:lnTo>
                  <a:pt x="10817" y="14422"/>
                </a:lnTo>
                <a:close/>
              </a:path>
            </a:pathLst>
          </a:custGeom>
          <a:solidFill>
            <a:srgbClr val="FF00FF"/>
          </a:solidFill>
          <a:ln w="9525">
            <a:miter lim="800000"/>
            <a:headEnd/>
            <a:tailEnd/>
          </a:ln>
          <a:effectLst/>
          <a:scene3d>
            <a:camera prst="legacyPerspectiveFront">
              <a:rot lat="20099999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>
            <a:flatTx/>
          </a:bodyPr>
          <a:lstStyle/>
          <a:p>
            <a:pPr algn="ctr">
              <a:defRPr/>
            </a:pPr>
            <a:endParaRPr lang="en-GB" sz="2400" b="1" dirty="0">
              <a:solidFill>
                <a:schemeClr val="bg1"/>
              </a:solidFill>
              <a:effectLst>
                <a:outerShdw blurRad="50800" dist="38100" dir="2700000">
                  <a:schemeClr val="bg1">
                    <a:lumMod val="95000"/>
                    <a:alpha val="43000"/>
                  </a:schemeClr>
                </a:outerShdw>
              </a:effectLst>
              <a:latin typeface="Arial" pitchFamily="96" charset="0"/>
              <a:ea typeface="Arial" pitchFamily="96" charset="0"/>
              <a:cs typeface="Arial" pitchFamily="96" charset="0"/>
            </a:endParaRPr>
          </a:p>
          <a:p>
            <a:pPr algn="ctr">
              <a:defRPr/>
            </a:pPr>
            <a:r>
              <a:rPr lang="en-US" sz="2400" b="1" dirty="0">
                <a:ln w="317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90"/>
                </a:solidFill>
                <a:effectLst>
                  <a:glow rad="139700">
                    <a:schemeClr val="accent1">
                      <a:alpha val="75000"/>
                    </a:schemeClr>
                  </a:glow>
                </a:effectLst>
                <a:latin typeface="Arial" pitchFamily="96" charset="0"/>
                <a:ea typeface="+mn-ea"/>
              </a:rPr>
              <a:t>Pessoa </a:t>
            </a:r>
            <a:endParaRPr lang="en-US" sz="2400" b="1" dirty="0">
              <a:ln w="31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solidFill>
                <a:srgbClr val="000090"/>
              </a:solidFill>
              <a:effectLst>
                <a:glow rad="139700">
                  <a:schemeClr val="accent1">
                    <a:alpha val="75000"/>
                  </a:schemeClr>
                </a:glow>
              </a:effectLst>
              <a:latin typeface="Arial" pitchFamily="96" charset="0"/>
              <a:ea typeface="Arial" pitchFamily="96" charset="0"/>
              <a:cs typeface="Arial" pitchFamily="96" charset="0"/>
            </a:endParaRPr>
          </a:p>
        </p:txBody>
      </p:sp>
      <p:sp>
        <p:nvSpPr>
          <p:cNvPr id="101382" name="AutoShape 6"/>
          <p:cNvSpPr>
            <a:spLocks noEditPoints="1" noChangeArrowheads="1"/>
          </p:cNvSpPr>
          <p:nvPr/>
        </p:nvSpPr>
        <p:spPr bwMode="auto">
          <a:xfrm>
            <a:off x="825500" y="2676525"/>
            <a:ext cx="2438400" cy="19939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4374 w 21600"/>
              <a:gd name="T9" fmla="*/ 3964 h 21600"/>
              <a:gd name="T10" fmla="*/ 17841 w 21600"/>
              <a:gd name="T11" fmla="*/ 176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9689" y="1725"/>
                </a:moveTo>
                <a:lnTo>
                  <a:pt x="10304" y="85"/>
                </a:lnTo>
                <a:lnTo>
                  <a:pt x="11637" y="85"/>
                </a:lnTo>
                <a:lnTo>
                  <a:pt x="12303" y="1777"/>
                </a:lnTo>
                <a:lnTo>
                  <a:pt x="13072" y="1931"/>
                </a:lnTo>
                <a:lnTo>
                  <a:pt x="14303" y="598"/>
                </a:lnTo>
                <a:lnTo>
                  <a:pt x="15533" y="1110"/>
                </a:lnTo>
                <a:lnTo>
                  <a:pt x="15584" y="2905"/>
                </a:lnTo>
                <a:lnTo>
                  <a:pt x="16405" y="3520"/>
                </a:lnTo>
                <a:lnTo>
                  <a:pt x="17891" y="2751"/>
                </a:lnTo>
                <a:lnTo>
                  <a:pt x="18917" y="3674"/>
                </a:lnTo>
                <a:lnTo>
                  <a:pt x="18199" y="5314"/>
                </a:lnTo>
                <a:lnTo>
                  <a:pt x="18763" y="6083"/>
                </a:lnTo>
                <a:lnTo>
                  <a:pt x="20403" y="6032"/>
                </a:lnTo>
                <a:lnTo>
                  <a:pt x="20865" y="7211"/>
                </a:lnTo>
                <a:lnTo>
                  <a:pt x="19737" y="8185"/>
                </a:lnTo>
                <a:lnTo>
                  <a:pt x="20096" y="9723"/>
                </a:lnTo>
                <a:lnTo>
                  <a:pt x="21634" y="10287"/>
                </a:lnTo>
                <a:lnTo>
                  <a:pt x="21582" y="11620"/>
                </a:lnTo>
                <a:lnTo>
                  <a:pt x="20147" y="12184"/>
                </a:lnTo>
                <a:lnTo>
                  <a:pt x="19942" y="13158"/>
                </a:lnTo>
                <a:lnTo>
                  <a:pt x="21070" y="14234"/>
                </a:lnTo>
                <a:lnTo>
                  <a:pt x="20608" y="15362"/>
                </a:lnTo>
                <a:lnTo>
                  <a:pt x="19019" y="15465"/>
                </a:lnTo>
                <a:lnTo>
                  <a:pt x="18404" y="16439"/>
                </a:lnTo>
                <a:lnTo>
                  <a:pt x="19122" y="17925"/>
                </a:lnTo>
                <a:lnTo>
                  <a:pt x="18096" y="18797"/>
                </a:lnTo>
                <a:lnTo>
                  <a:pt x="16763" y="18284"/>
                </a:lnTo>
                <a:lnTo>
                  <a:pt x="15431" y="19002"/>
                </a:lnTo>
                <a:lnTo>
                  <a:pt x="15277" y="20848"/>
                </a:lnTo>
                <a:lnTo>
                  <a:pt x="14149" y="21155"/>
                </a:lnTo>
                <a:lnTo>
                  <a:pt x="13021" y="19925"/>
                </a:lnTo>
                <a:lnTo>
                  <a:pt x="12252" y="20181"/>
                </a:lnTo>
                <a:lnTo>
                  <a:pt x="11739" y="21668"/>
                </a:lnTo>
                <a:lnTo>
                  <a:pt x="10201" y="21668"/>
                </a:lnTo>
                <a:lnTo>
                  <a:pt x="9740" y="20130"/>
                </a:lnTo>
                <a:lnTo>
                  <a:pt x="8253" y="19771"/>
                </a:lnTo>
                <a:lnTo>
                  <a:pt x="7125" y="21001"/>
                </a:lnTo>
                <a:lnTo>
                  <a:pt x="5895" y="20489"/>
                </a:lnTo>
                <a:lnTo>
                  <a:pt x="5946" y="18592"/>
                </a:lnTo>
                <a:lnTo>
                  <a:pt x="5177" y="18131"/>
                </a:lnTo>
                <a:lnTo>
                  <a:pt x="3383" y="18848"/>
                </a:lnTo>
                <a:lnTo>
                  <a:pt x="2614" y="17874"/>
                </a:lnTo>
                <a:lnTo>
                  <a:pt x="3383" y="16182"/>
                </a:lnTo>
                <a:lnTo>
                  <a:pt x="2922" y="15465"/>
                </a:lnTo>
                <a:lnTo>
                  <a:pt x="922" y="15516"/>
                </a:lnTo>
                <a:lnTo>
                  <a:pt x="512" y="14234"/>
                </a:lnTo>
                <a:lnTo>
                  <a:pt x="1948" y="12901"/>
                </a:lnTo>
                <a:lnTo>
                  <a:pt x="1896" y="12184"/>
                </a:lnTo>
                <a:lnTo>
                  <a:pt x="0" y="11415"/>
                </a:lnTo>
                <a:lnTo>
                  <a:pt x="51" y="10031"/>
                </a:lnTo>
                <a:lnTo>
                  <a:pt x="1948" y="9313"/>
                </a:lnTo>
                <a:lnTo>
                  <a:pt x="2101" y="8595"/>
                </a:lnTo>
                <a:lnTo>
                  <a:pt x="615" y="7160"/>
                </a:lnTo>
                <a:lnTo>
                  <a:pt x="1127" y="5878"/>
                </a:lnTo>
                <a:lnTo>
                  <a:pt x="3178" y="5981"/>
                </a:lnTo>
                <a:lnTo>
                  <a:pt x="3588" y="5417"/>
                </a:lnTo>
                <a:lnTo>
                  <a:pt x="2819" y="3520"/>
                </a:lnTo>
                <a:lnTo>
                  <a:pt x="3742" y="2597"/>
                </a:lnTo>
                <a:lnTo>
                  <a:pt x="5536" y="3417"/>
                </a:lnTo>
                <a:lnTo>
                  <a:pt x="6049" y="3058"/>
                </a:lnTo>
                <a:lnTo>
                  <a:pt x="6100" y="1264"/>
                </a:lnTo>
                <a:lnTo>
                  <a:pt x="7228" y="700"/>
                </a:lnTo>
                <a:lnTo>
                  <a:pt x="8510" y="2033"/>
                </a:lnTo>
                <a:lnTo>
                  <a:pt x="9689" y="1725"/>
                </a:lnTo>
                <a:close/>
                <a:moveTo>
                  <a:pt x="10817" y="14422"/>
                </a:moveTo>
                <a:lnTo>
                  <a:pt x="11175" y="14388"/>
                </a:lnTo>
                <a:lnTo>
                  <a:pt x="11534" y="14354"/>
                </a:lnTo>
                <a:lnTo>
                  <a:pt x="11893" y="14268"/>
                </a:lnTo>
                <a:lnTo>
                  <a:pt x="12218" y="14166"/>
                </a:lnTo>
                <a:lnTo>
                  <a:pt x="12508" y="13995"/>
                </a:lnTo>
                <a:lnTo>
                  <a:pt x="12816" y="13807"/>
                </a:lnTo>
                <a:lnTo>
                  <a:pt x="13106" y="13602"/>
                </a:lnTo>
                <a:lnTo>
                  <a:pt x="13329" y="13380"/>
                </a:lnTo>
                <a:lnTo>
                  <a:pt x="13568" y="13106"/>
                </a:lnTo>
                <a:lnTo>
                  <a:pt x="13790" y="12850"/>
                </a:lnTo>
                <a:lnTo>
                  <a:pt x="13961" y="12560"/>
                </a:lnTo>
                <a:lnTo>
                  <a:pt x="14115" y="12269"/>
                </a:lnTo>
                <a:lnTo>
                  <a:pt x="14217" y="11927"/>
                </a:lnTo>
                <a:lnTo>
                  <a:pt x="14320" y="11568"/>
                </a:lnTo>
                <a:lnTo>
                  <a:pt x="14388" y="11210"/>
                </a:lnTo>
                <a:lnTo>
                  <a:pt x="14388" y="10851"/>
                </a:lnTo>
                <a:lnTo>
                  <a:pt x="14388" y="10492"/>
                </a:lnTo>
                <a:lnTo>
                  <a:pt x="14320" y="10133"/>
                </a:lnTo>
                <a:lnTo>
                  <a:pt x="14217" y="9808"/>
                </a:lnTo>
                <a:lnTo>
                  <a:pt x="14115" y="9467"/>
                </a:lnTo>
                <a:lnTo>
                  <a:pt x="13961" y="9142"/>
                </a:lnTo>
                <a:lnTo>
                  <a:pt x="13790" y="8851"/>
                </a:lnTo>
                <a:lnTo>
                  <a:pt x="13568" y="8595"/>
                </a:lnTo>
                <a:lnTo>
                  <a:pt x="13329" y="8322"/>
                </a:lnTo>
                <a:lnTo>
                  <a:pt x="13106" y="8100"/>
                </a:lnTo>
                <a:lnTo>
                  <a:pt x="12816" y="7894"/>
                </a:lnTo>
                <a:lnTo>
                  <a:pt x="12508" y="7741"/>
                </a:lnTo>
                <a:lnTo>
                  <a:pt x="12218" y="7570"/>
                </a:lnTo>
                <a:lnTo>
                  <a:pt x="11893" y="7433"/>
                </a:lnTo>
                <a:lnTo>
                  <a:pt x="11534" y="7382"/>
                </a:lnTo>
                <a:lnTo>
                  <a:pt x="11175" y="7313"/>
                </a:lnTo>
                <a:lnTo>
                  <a:pt x="10817" y="7313"/>
                </a:lnTo>
                <a:lnTo>
                  <a:pt x="10441" y="7313"/>
                </a:lnTo>
                <a:lnTo>
                  <a:pt x="10082" y="7382"/>
                </a:lnTo>
                <a:lnTo>
                  <a:pt x="9757" y="7433"/>
                </a:lnTo>
                <a:lnTo>
                  <a:pt x="9432" y="7570"/>
                </a:lnTo>
                <a:lnTo>
                  <a:pt x="9142" y="7741"/>
                </a:lnTo>
                <a:lnTo>
                  <a:pt x="8834" y="7894"/>
                </a:lnTo>
                <a:lnTo>
                  <a:pt x="8544" y="8100"/>
                </a:lnTo>
                <a:lnTo>
                  <a:pt x="8287" y="8322"/>
                </a:lnTo>
                <a:lnTo>
                  <a:pt x="8048" y="8595"/>
                </a:lnTo>
                <a:lnTo>
                  <a:pt x="7860" y="8851"/>
                </a:lnTo>
                <a:lnTo>
                  <a:pt x="7689" y="9142"/>
                </a:lnTo>
                <a:lnTo>
                  <a:pt x="7536" y="9467"/>
                </a:lnTo>
                <a:lnTo>
                  <a:pt x="7399" y="9808"/>
                </a:lnTo>
                <a:lnTo>
                  <a:pt x="7331" y="10133"/>
                </a:lnTo>
                <a:lnTo>
                  <a:pt x="7262" y="10492"/>
                </a:lnTo>
                <a:lnTo>
                  <a:pt x="7262" y="10851"/>
                </a:lnTo>
                <a:lnTo>
                  <a:pt x="7262" y="11210"/>
                </a:lnTo>
                <a:lnTo>
                  <a:pt x="7331" y="11568"/>
                </a:lnTo>
                <a:lnTo>
                  <a:pt x="7399" y="11927"/>
                </a:lnTo>
                <a:lnTo>
                  <a:pt x="7536" y="12269"/>
                </a:lnTo>
                <a:lnTo>
                  <a:pt x="7689" y="12560"/>
                </a:lnTo>
                <a:lnTo>
                  <a:pt x="7860" y="12850"/>
                </a:lnTo>
                <a:lnTo>
                  <a:pt x="8048" y="13106"/>
                </a:lnTo>
                <a:lnTo>
                  <a:pt x="8287" y="13380"/>
                </a:lnTo>
                <a:lnTo>
                  <a:pt x="8544" y="13602"/>
                </a:lnTo>
                <a:lnTo>
                  <a:pt x="8834" y="13807"/>
                </a:lnTo>
                <a:lnTo>
                  <a:pt x="9142" y="13995"/>
                </a:lnTo>
                <a:lnTo>
                  <a:pt x="9432" y="14166"/>
                </a:lnTo>
                <a:lnTo>
                  <a:pt x="9757" y="14268"/>
                </a:lnTo>
                <a:lnTo>
                  <a:pt x="10082" y="14354"/>
                </a:lnTo>
                <a:lnTo>
                  <a:pt x="10441" y="14388"/>
                </a:lnTo>
                <a:lnTo>
                  <a:pt x="10817" y="14422"/>
                </a:lnTo>
                <a:close/>
              </a:path>
            </a:pathLst>
          </a:custGeom>
          <a:solidFill>
            <a:srgbClr val="000080"/>
          </a:solidFill>
          <a:ln w="9525">
            <a:miter lim="800000"/>
            <a:headEnd/>
            <a:tailEnd/>
          </a:ln>
          <a:effectLst/>
          <a:scene3d>
            <a:camera prst="legacyPerspectiveFront">
              <a:rot lat="20099999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000080"/>
            </a:extrusionClr>
          </a:sp3d>
        </p:spPr>
        <p:txBody>
          <a:bodyPr>
            <a:flatTx/>
          </a:bodyPr>
          <a:lstStyle/>
          <a:p>
            <a:pPr algn="ctr">
              <a:defRPr/>
            </a:pPr>
            <a:endParaRPr lang="en-GB" sz="2200" dirty="0">
              <a:ln>
                <a:solidFill>
                  <a:schemeClr val="accent2"/>
                </a:solidFill>
              </a:ln>
              <a:solidFill>
                <a:schemeClr val="bg2">
                  <a:lumMod val="90000"/>
                </a:schemeClr>
              </a:solidFill>
              <a:effectLst>
                <a:outerShdw blurRad="50800" dist="38100" dir="2700000" algn="tl">
                  <a:srgbClr val="000000">
                    <a:alpha val="43000"/>
                  </a:srgbClr>
                </a:outerShdw>
              </a:effectLst>
              <a:latin typeface="Arial" pitchFamily="96" charset="0"/>
              <a:ea typeface="Arial" pitchFamily="96" charset="0"/>
              <a:cs typeface="Arial" pitchFamily="96" charset="0"/>
            </a:endParaRPr>
          </a:p>
          <a:p>
            <a:pPr algn="ctr">
              <a:defRPr/>
            </a:pPr>
            <a:r>
              <a:rPr lang="en-US" sz="2000" b="1" dirty="0">
                <a:solidFill>
                  <a:srgbClr val="113D80"/>
                </a:solidFill>
                <a:effectLst>
                  <a:glow rad="139700">
                    <a:schemeClr val="accent6">
                      <a:alpha val="75000"/>
                    </a:schemeClr>
                  </a:glow>
                  <a:outerShdw blurRad="50800" dist="38100" dir="2700000">
                    <a:schemeClr val="accent2">
                      <a:lumMod val="60000"/>
                      <a:lumOff val="40000"/>
                      <a:alpha val="43000"/>
                    </a:schemeClr>
                  </a:outerShdw>
                </a:effectLst>
                <a:latin typeface="Arial" pitchFamily="96" charset="0"/>
                <a:ea typeface="+mn-ea"/>
              </a:rPr>
              <a:t>Audiência </a:t>
            </a:r>
            <a:endParaRPr lang="en-US" sz="2000" b="1" dirty="0">
              <a:solidFill>
                <a:srgbClr val="113D80"/>
              </a:solidFill>
              <a:effectLst>
                <a:glow rad="139700">
                  <a:schemeClr val="accent6">
                    <a:alpha val="75000"/>
                  </a:schemeClr>
                </a:glow>
                <a:outerShdw blurRad="50800" dist="38100" dir="2700000">
                  <a:schemeClr val="accent2">
                    <a:lumMod val="60000"/>
                    <a:lumOff val="40000"/>
                    <a:alpha val="43000"/>
                  </a:schemeClr>
                </a:outerShdw>
              </a:effectLst>
              <a:latin typeface="Arial" pitchFamily="96" charset="0"/>
              <a:ea typeface="Arial" pitchFamily="96" charset="0"/>
              <a:cs typeface="Arial" pitchFamily="96" charset="0"/>
            </a:endParaRPr>
          </a:p>
        </p:txBody>
      </p:sp>
      <p:sp>
        <p:nvSpPr>
          <p:cNvPr id="101383" name="AutoShape 7"/>
          <p:cNvSpPr>
            <a:spLocks noEditPoints="1" noChangeArrowheads="1"/>
          </p:cNvSpPr>
          <p:nvPr/>
        </p:nvSpPr>
        <p:spPr bwMode="auto">
          <a:xfrm>
            <a:off x="2165350" y="3411538"/>
            <a:ext cx="2293938" cy="2214562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4374 w 21600"/>
              <a:gd name="T9" fmla="*/ 3964 h 21600"/>
              <a:gd name="T10" fmla="*/ 17841 w 21600"/>
              <a:gd name="T11" fmla="*/ 176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9689" y="1725"/>
                </a:moveTo>
                <a:lnTo>
                  <a:pt x="10304" y="85"/>
                </a:lnTo>
                <a:lnTo>
                  <a:pt x="11637" y="85"/>
                </a:lnTo>
                <a:lnTo>
                  <a:pt x="12303" y="1777"/>
                </a:lnTo>
                <a:lnTo>
                  <a:pt x="13072" y="1931"/>
                </a:lnTo>
                <a:lnTo>
                  <a:pt x="14303" y="598"/>
                </a:lnTo>
                <a:lnTo>
                  <a:pt x="15533" y="1110"/>
                </a:lnTo>
                <a:lnTo>
                  <a:pt x="15584" y="2905"/>
                </a:lnTo>
                <a:lnTo>
                  <a:pt x="16405" y="3520"/>
                </a:lnTo>
                <a:lnTo>
                  <a:pt x="17891" y="2751"/>
                </a:lnTo>
                <a:lnTo>
                  <a:pt x="18917" y="3674"/>
                </a:lnTo>
                <a:lnTo>
                  <a:pt x="18199" y="5314"/>
                </a:lnTo>
                <a:lnTo>
                  <a:pt x="18763" y="6083"/>
                </a:lnTo>
                <a:lnTo>
                  <a:pt x="20403" y="6032"/>
                </a:lnTo>
                <a:lnTo>
                  <a:pt x="20865" y="7211"/>
                </a:lnTo>
                <a:lnTo>
                  <a:pt x="19737" y="8185"/>
                </a:lnTo>
                <a:lnTo>
                  <a:pt x="20096" y="9723"/>
                </a:lnTo>
                <a:lnTo>
                  <a:pt x="21634" y="10287"/>
                </a:lnTo>
                <a:lnTo>
                  <a:pt x="21582" y="11620"/>
                </a:lnTo>
                <a:lnTo>
                  <a:pt x="20147" y="12184"/>
                </a:lnTo>
                <a:lnTo>
                  <a:pt x="19942" y="13158"/>
                </a:lnTo>
                <a:lnTo>
                  <a:pt x="21070" y="14234"/>
                </a:lnTo>
                <a:lnTo>
                  <a:pt x="20608" y="15362"/>
                </a:lnTo>
                <a:lnTo>
                  <a:pt x="19019" y="15465"/>
                </a:lnTo>
                <a:lnTo>
                  <a:pt x="18404" y="16439"/>
                </a:lnTo>
                <a:lnTo>
                  <a:pt x="19122" y="17925"/>
                </a:lnTo>
                <a:lnTo>
                  <a:pt x="18096" y="18797"/>
                </a:lnTo>
                <a:lnTo>
                  <a:pt x="16763" y="18284"/>
                </a:lnTo>
                <a:lnTo>
                  <a:pt x="15431" y="19002"/>
                </a:lnTo>
                <a:lnTo>
                  <a:pt x="15277" y="20848"/>
                </a:lnTo>
                <a:lnTo>
                  <a:pt x="14149" y="21155"/>
                </a:lnTo>
                <a:lnTo>
                  <a:pt x="13021" y="19925"/>
                </a:lnTo>
                <a:lnTo>
                  <a:pt x="12252" y="20181"/>
                </a:lnTo>
                <a:lnTo>
                  <a:pt x="11739" y="21668"/>
                </a:lnTo>
                <a:lnTo>
                  <a:pt x="10201" y="21668"/>
                </a:lnTo>
                <a:lnTo>
                  <a:pt x="9740" y="20130"/>
                </a:lnTo>
                <a:lnTo>
                  <a:pt x="8253" y="19771"/>
                </a:lnTo>
                <a:lnTo>
                  <a:pt x="7125" y="21001"/>
                </a:lnTo>
                <a:lnTo>
                  <a:pt x="5895" y="20489"/>
                </a:lnTo>
                <a:lnTo>
                  <a:pt x="5946" y="18592"/>
                </a:lnTo>
                <a:lnTo>
                  <a:pt x="5177" y="18131"/>
                </a:lnTo>
                <a:lnTo>
                  <a:pt x="3383" y="18848"/>
                </a:lnTo>
                <a:lnTo>
                  <a:pt x="2614" y="17874"/>
                </a:lnTo>
                <a:lnTo>
                  <a:pt x="3383" y="16182"/>
                </a:lnTo>
                <a:lnTo>
                  <a:pt x="2922" y="15465"/>
                </a:lnTo>
                <a:lnTo>
                  <a:pt x="922" y="15516"/>
                </a:lnTo>
                <a:lnTo>
                  <a:pt x="512" y="14234"/>
                </a:lnTo>
                <a:lnTo>
                  <a:pt x="1948" y="12901"/>
                </a:lnTo>
                <a:lnTo>
                  <a:pt x="1896" y="12184"/>
                </a:lnTo>
                <a:lnTo>
                  <a:pt x="0" y="11415"/>
                </a:lnTo>
                <a:lnTo>
                  <a:pt x="51" y="10031"/>
                </a:lnTo>
                <a:lnTo>
                  <a:pt x="1948" y="9313"/>
                </a:lnTo>
                <a:lnTo>
                  <a:pt x="2101" y="8595"/>
                </a:lnTo>
                <a:lnTo>
                  <a:pt x="615" y="7160"/>
                </a:lnTo>
                <a:lnTo>
                  <a:pt x="1127" y="5878"/>
                </a:lnTo>
                <a:lnTo>
                  <a:pt x="3178" y="5981"/>
                </a:lnTo>
                <a:lnTo>
                  <a:pt x="3588" y="5417"/>
                </a:lnTo>
                <a:lnTo>
                  <a:pt x="2819" y="3520"/>
                </a:lnTo>
                <a:lnTo>
                  <a:pt x="3742" y="2597"/>
                </a:lnTo>
                <a:lnTo>
                  <a:pt x="5536" y="3417"/>
                </a:lnTo>
                <a:lnTo>
                  <a:pt x="6049" y="3058"/>
                </a:lnTo>
                <a:lnTo>
                  <a:pt x="6100" y="1264"/>
                </a:lnTo>
                <a:lnTo>
                  <a:pt x="7228" y="700"/>
                </a:lnTo>
                <a:lnTo>
                  <a:pt x="8510" y="2033"/>
                </a:lnTo>
                <a:lnTo>
                  <a:pt x="9689" y="1725"/>
                </a:lnTo>
                <a:close/>
                <a:moveTo>
                  <a:pt x="10817" y="14422"/>
                </a:moveTo>
                <a:lnTo>
                  <a:pt x="11175" y="14388"/>
                </a:lnTo>
                <a:lnTo>
                  <a:pt x="11534" y="14354"/>
                </a:lnTo>
                <a:lnTo>
                  <a:pt x="11893" y="14268"/>
                </a:lnTo>
                <a:lnTo>
                  <a:pt x="12218" y="14166"/>
                </a:lnTo>
                <a:lnTo>
                  <a:pt x="12508" y="13995"/>
                </a:lnTo>
                <a:lnTo>
                  <a:pt x="12816" y="13807"/>
                </a:lnTo>
                <a:lnTo>
                  <a:pt x="13106" y="13602"/>
                </a:lnTo>
                <a:lnTo>
                  <a:pt x="13329" y="13380"/>
                </a:lnTo>
                <a:lnTo>
                  <a:pt x="13568" y="13106"/>
                </a:lnTo>
                <a:lnTo>
                  <a:pt x="13790" y="12850"/>
                </a:lnTo>
                <a:lnTo>
                  <a:pt x="13961" y="12560"/>
                </a:lnTo>
                <a:lnTo>
                  <a:pt x="14115" y="12269"/>
                </a:lnTo>
                <a:lnTo>
                  <a:pt x="14217" y="11927"/>
                </a:lnTo>
                <a:lnTo>
                  <a:pt x="14320" y="11568"/>
                </a:lnTo>
                <a:lnTo>
                  <a:pt x="14388" y="11210"/>
                </a:lnTo>
                <a:lnTo>
                  <a:pt x="14388" y="10851"/>
                </a:lnTo>
                <a:lnTo>
                  <a:pt x="14388" y="10492"/>
                </a:lnTo>
                <a:lnTo>
                  <a:pt x="14320" y="10133"/>
                </a:lnTo>
                <a:lnTo>
                  <a:pt x="14217" y="9808"/>
                </a:lnTo>
                <a:lnTo>
                  <a:pt x="14115" y="9467"/>
                </a:lnTo>
                <a:lnTo>
                  <a:pt x="13961" y="9142"/>
                </a:lnTo>
                <a:lnTo>
                  <a:pt x="13790" y="8851"/>
                </a:lnTo>
                <a:lnTo>
                  <a:pt x="13568" y="8595"/>
                </a:lnTo>
                <a:lnTo>
                  <a:pt x="13329" y="8322"/>
                </a:lnTo>
                <a:lnTo>
                  <a:pt x="13106" y="8100"/>
                </a:lnTo>
                <a:lnTo>
                  <a:pt x="12816" y="7894"/>
                </a:lnTo>
                <a:lnTo>
                  <a:pt x="12508" y="7741"/>
                </a:lnTo>
                <a:lnTo>
                  <a:pt x="12218" y="7570"/>
                </a:lnTo>
                <a:lnTo>
                  <a:pt x="11893" y="7433"/>
                </a:lnTo>
                <a:lnTo>
                  <a:pt x="11534" y="7382"/>
                </a:lnTo>
                <a:lnTo>
                  <a:pt x="11175" y="7313"/>
                </a:lnTo>
                <a:lnTo>
                  <a:pt x="10817" y="7313"/>
                </a:lnTo>
                <a:lnTo>
                  <a:pt x="10441" y="7313"/>
                </a:lnTo>
                <a:lnTo>
                  <a:pt x="10082" y="7382"/>
                </a:lnTo>
                <a:lnTo>
                  <a:pt x="9757" y="7433"/>
                </a:lnTo>
                <a:lnTo>
                  <a:pt x="9432" y="7570"/>
                </a:lnTo>
                <a:lnTo>
                  <a:pt x="9142" y="7741"/>
                </a:lnTo>
                <a:lnTo>
                  <a:pt x="8834" y="7894"/>
                </a:lnTo>
                <a:lnTo>
                  <a:pt x="8544" y="8100"/>
                </a:lnTo>
                <a:lnTo>
                  <a:pt x="8287" y="8322"/>
                </a:lnTo>
                <a:lnTo>
                  <a:pt x="8048" y="8595"/>
                </a:lnTo>
                <a:lnTo>
                  <a:pt x="7860" y="8851"/>
                </a:lnTo>
                <a:lnTo>
                  <a:pt x="7689" y="9142"/>
                </a:lnTo>
                <a:lnTo>
                  <a:pt x="7536" y="9467"/>
                </a:lnTo>
                <a:lnTo>
                  <a:pt x="7399" y="9808"/>
                </a:lnTo>
                <a:lnTo>
                  <a:pt x="7331" y="10133"/>
                </a:lnTo>
                <a:lnTo>
                  <a:pt x="7262" y="10492"/>
                </a:lnTo>
                <a:lnTo>
                  <a:pt x="7262" y="10851"/>
                </a:lnTo>
                <a:lnTo>
                  <a:pt x="7262" y="11210"/>
                </a:lnTo>
                <a:lnTo>
                  <a:pt x="7331" y="11568"/>
                </a:lnTo>
                <a:lnTo>
                  <a:pt x="7399" y="11927"/>
                </a:lnTo>
                <a:lnTo>
                  <a:pt x="7536" y="12269"/>
                </a:lnTo>
                <a:lnTo>
                  <a:pt x="7689" y="12560"/>
                </a:lnTo>
                <a:lnTo>
                  <a:pt x="7860" y="12850"/>
                </a:lnTo>
                <a:lnTo>
                  <a:pt x="8048" y="13106"/>
                </a:lnTo>
                <a:lnTo>
                  <a:pt x="8287" y="13380"/>
                </a:lnTo>
                <a:lnTo>
                  <a:pt x="8544" y="13602"/>
                </a:lnTo>
                <a:lnTo>
                  <a:pt x="8834" y="13807"/>
                </a:lnTo>
                <a:lnTo>
                  <a:pt x="9142" y="13995"/>
                </a:lnTo>
                <a:lnTo>
                  <a:pt x="9432" y="14166"/>
                </a:lnTo>
                <a:lnTo>
                  <a:pt x="9757" y="14268"/>
                </a:lnTo>
                <a:lnTo>
                  <a:pt x="10082" y="14354"/>
                </a:lnTo>
                <a:lnTo>
                  <a:pt x="10441" y="14388"/>
                </a:lnTo>
                <a:lnTo>
                  <a:pt x="10817" y="14422"/>
                </a:lnTo>
                <a:close/>
              </a:path>
            </a:pathLst>
          </a:custGeom>
          <a:solidFill>
            <a:srgbClr val="777777"/>
          </a:solidFill>
          <a:ln w="9525">
            <a:miter lim="800000"/>
            <a:headEnd/>
            <a:tailEnd/>
          </a:ln>
          <a:effectLst/>
          <a:scene3d>
            <a:camera prst="legacyPerspectiveFront">
              <a:rot lat="20099999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777777"/>
            </a:extrusionClr>
          </a:sp3d>
        </p:spPr>
        <p:txBody>
          <a:bodyPr>
            <a:flatTx/>
          </a:bodyPr>
          <a:lstStyle/>
          <a:p>
            <a:pPr algn="ctr"/>
            <a:endParaRPr lang="en-GB" sz="2000" b="1">
              <a:solidFill>
                <a:schemeClr val="bg1"/>
              </a:solidFill>
              <a:cs typeface="Arial" charset="0"/>
            </a:endParaRPr>
          </a:p>
          <a:p>
            <a:pPr algn="ctr"/>
            <a:endParaRPr lang="en-GB" sz="2000" b="1">
              <a:solidFill>
                <a:schemeClr val="bg1"/>
              </a:solidFill>
              <a:cs typeface="Arial" charset="0"/>
            </a:endParaRPr>
          </a:p>
          <a:p>
            <a:pPr algn="ctr"/>
            <a:endParaRPr lang="en-US" sz="2000" b="1">
              <a:effectLst>
                <a:outerShdw blurRad="38100" dist="38100" dir="2700000" algn="tl">
                  <a:srgbClr val="FFFFFF"/>
                </a:outerShdw>
              </a:effectLst>
              <a:cs typeface="Arial" charset="0"/>
            </a:endParaRPr>
          </a:p>
        </p:txBody>
      </p:sp>
      <p:sp>
        <p:nvSpPr>
          <p:cNvPr id="86025" name="AutoShape 8"/>
          <p:cNvSpPr>
            <a:spLocks noEditPoints="1" noChangeArrowheads="1"/>
          </p:cNvSpPr>
          <p:nvPr/>
        </p:nvSpPr>
        <p:spPr bwMode="auto">
          <a:xfrm rot="-803618">
            <a:off x="4146550" y="2581275"/>
            <a:ext cx="2065338" cy="21875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4374 w 21600"/>
              <a:gd name="T13" fmla="*/ 3964 h 21600"/>
              <a:gd name="T14" fmla="*/ 17841 w 21600"/>
              <a:gd name="T15" fmla="*/ 1763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9689" y="1725"/>
                </a:moveTo>
                <a:lnTo>
                  <a:pt x="10304" y="85"/>
                </a:lnTo>
                <a:lnTo>
                  <a:pt x="11637" y="85"/>
                </a:lnTo>
                <a:lnTo>
                  <a:pt x="12303" y="1777"/>
                </a:lnTo>
                <a:lnTo>
                  <a:pt x="13072" y="1931"/>
                </a:lnTo>
                <a:lnTo>
                  <a:pt x="14303" y="598"/>
                </a:lnTo>
                <a:lnTo>
                  <a:pt x="15533" y="1110"/>
                </a:lnTo>
                <a:lnTo>
                  <a:pt x="15584" y="2905"/>
                </a:lnTo>
                <a:lnTo>
                  <a:pt x="16405" y="3520"/>
                </a:lnTo>
                <a:lnTo>
                  <a:pt x="17891" y="2751"/>
                </a:lnTo>
                <a:lnTo>
                  <a:pt x="18917" y="3674"/>
                </a:lnTo>
                <a:lnTo>
                  <a:pt x="18199" y="5314"/>
                </a:lnTo>
                <a:lnTo>
                  <a:pt x="18763" y="6083"/>
                </a:lnTo>
                <a:lnTo>
                  <a:pt x="20403" y="6032"/>
                </a:lnTo>
                <a:lnTo>
                  <a:pt x="20865" y="7211"/>
                </a:lnTo>
                <a:lnTo>
                  <a:pt x="19737" y="8185"/>
                </a:lnTo>
                <a:lnTo>
                  <a:pt x="20096" y="9723"/>
                </a:lnTo>
                <a:lnTo>
                  <a:pt x="21634" y="10287"/>
                </a:lnTo>
                <a:lnTo>
                  <a:pt x="21582" y="11620"/>
                </a:lnTo>
                <a:lnTo>
                  <a:pt x="20147" y="12184"/>
                </a:lnTo>
                <a:lnTo>
                  <a:pt x="19942" y="13158"/>
                </a:lnTo>
                <a:lnTo>
                  <a:pt x="21070" y="14234"/>
                </a:lnTo>
                <a:lnTo>
                  <a:pt x="20608" y="15362"/>
                </a:lnTo>
                <a:lnTo>
                  <a:pt x="19019" y="15465"/>
                </a:lnTo>
                <a:lnTo>
                  <a:pt x="18404" y="16439"/>
                </a:lnTo>
                <a:lnTo>
                  <a:pt x="19122" y="17925"/>
                </a:lnTo>
                <a:lnTo>
                  <a:pt x="18096" y="18797"/>
                </a:lnTo>
                <a:lnTo>
                  <a:pt x="16763" y="18284"/>
                </a:lnTo>
                <a:lnTo>
                  <a:pt x="15431" y="19002"/>
                </a:lnTo>
                <a:lnTo>
                  <a:pt x="15277" y="20848"/>
                </a:lnTo>
                <a:lnTo>
                  <a:pt x="14149" y="21155"/>
                </a:lnTo>
                <a:lnTo>
                  <a:pt x="13021" y="19925"/>
                </a:lnTo>
                <a:lnTo>
                  <a:pt x="12252" y="20181"/>
                </a:lnTo>
                <a:lnTo>
                  <a:pt x="11739" y="21668"/>
                </a:lnTo>
                <a:lnTo>
                  <a:pt x="10201" y="21668"/>
                </a:lnTo>
                <a:lnTo>
                  <a:pt x="9740" y="20130"/>
                </a:lnTo>
                <a:lnTo>
                  <a:pt x="8253" y="19771"/>
                </a:lnTo>
                <a:lnTo>
                  <a:pt x="7125" y="21001"/>
                </a:lnTo>
                <a:lnTo>
                  <a:pt x="5895" y="20489"/>
                </a:lnTo>
                <a:lnTo>
                  <a:pt x="5946" y="18592"/>
                </a:lnTo>
                <a:lnTo>
                  <a:pt x="5177" y="18131"/>
                </a:lnTo>
                <a:lnTo>
                  <a:pt x="3383" y="18848"/>
                </a:lnTo>
                <a:lnTo>
                  <a:pt x="2614" y="17874"/>
                </a:lnTo>
                <a:lnTo>
                  <a:pt x="3383" y="16182"/>
                </a:lnTo>
                <a:lnTo>
                  <a:pt x="2922" y="15465"/>
                </a:lnTo>
                <a:lnTo>
                  <a:pt x="922" y="15516"/>
                </a:lnTo>
                <a:lnTo>
                  <a:pt x="512" y="14234"/>
                </a:lnTo>
                <a:lnTo>
                  <a:pt x="1948" y="12901"/>
                </a:lnTo>
                <a:lnTo>
                  <a:pt x="1896" y="12184"/>
                </a:lnTo>
                <a:lnTo>
                  <a:pt x="0" y="11415"/>
                </a:lnTo>
                <a:lnTo>
                  <a:pt x="51" y="10031"/>
                </a:lnTo>
                <a:lnTo>
                  <a:pt x="1948" y="9313"/>
                </a:lnTo>
                <a:lnTo>
                  <a:pt x="2101" y="8595"/>
                </a:lnTo>
                <a:lnTo>
                  <a:pt x="615" y="7160"/>
                </a:lnTo>
                <a:lnTo>
                  <a:pt x="1127" y="5878"/>
                </a:lnTo>
                <a:lnTo>
                  <a:pt x="3178" y="5981"/>
                </a:lnTo>
                <a:lnTo>
                  <a:pt x="3588" y="5417"/>
                </a:lnTo>
                <a:lnTo>
                  <a:pt x="2819" y="3520"/>
                </a:lnTo>
                <a:lnTo>
                  <a:pt x="3742" y="2597"/>
                </a:lnTo>
                <a:lnTo>
                  <a:pt x="5536" y="3417"/>
                </a:lnTo>
                <a:lnTo>
                  <a:pt x="6049" y="3058"/>
                </a:lnTo>
                <a:lnTo>
                  <a:pt x="6100" y="1264"/>
                </a:lnTo>
                <a:lnTo>
                  <a:pt x="7228" y="700"/>
                </a:lnTo>
                <a:lnTo>
                  <a:pt x="8510" y="2033"/>
                </a:lnTo>
                <a:lnTo>
                  <a:pt x="9689" y="1725"/>
                </a:lnTo>
                <a:close/>
                <a:moveTo>
                  <a:pt x="10817" y="14422"/>
                </a:moveTo>
                <a:lnTo>
                  <a:pt x="11175" y="14388"/>
                </a:lnTo>
                <a:lnTo>
                  <a:pt x="11534" y="14354"/>
                </a:lnTo>
                <a:lnTo>
                  <a:pt x="11893" y="14268"/>
                </a:lnTo>
                <a:lnTo>
                  <a:pt x="12218" y="14166"/>
                </a:lnTo>
                <a:lnTo>
                  <a:pt x="12508" y="13995"/>
                </a:lnTo>
                <a:lnTo>
                  <a:pt x="12816" y="13807"/>
                </a:lnTo>
                <a:lnTo>
                  <a:pt x="13106" y="13602"/>
                </a:lnTo>
                <a:lnTo>
                  <a:pt x="13329" y="13380"/>
                </a:lnTo>
                <a:lnTo>
                  <a:pt x="13568" y="13106"/>
                </a:lnTo>
                <a:lnTo>
                  <a:pt x="13790" y="12850"/>
                </a:lnTo>
                <a:lnTo>
                  <a:pt x="13961" y="12560"/>
                </a:lnTo>
                <a:lnTo>
                  <a:pt x="14115" y="12269"/>
                </a:lnTo>
                <a:lnTo>
                  <a:pt x="14217" y="11927"/>
                </a:lnTo>
                <a:lnTo>
                  <a:pt x="14320" y="11568"/>
                </a:lnTo>
                <a:lnTo>
                  <a:pt x="14388" y="11210"/>
                </a:lnTo>
                <a:lnTo>
                  <a:pt x="14388" y="10851"/>
                </a:lnTo>
                <a:lnTo>
                  <a:pt x="14388" y="10492"/>
                </a:lnTo>
                <a:lnTo>
                  <a:pt x="14320" y="10133"/>
                </a:lnTo>
                <a:lnTo>
                  <a:pt x="14217" y="9808"/>
                </a:lnTo>
                <a:lnTo>
                  <a:pt x="14115" y="9467"/>
                </a:lnTo>
                <a:lnTo>
                  <a:pt x="13961" y="9142"/>
                </a:lnTo>
                <a:lnTo>
                  <a:pt x="13790" y="8851"/>
                </a:lnTo>
                <a:lnTo>
                  <a:pt x="13568" y="8595"/>
                </a:lnTo>
                <a:lnTo>
                  <a:pt x="13329" y="8322"/>
                </a:lnTo>
                <a:lnTo>
                  <a:pt x="13106" y="8100"/>
                </a:lnTo>
                <a:lnTo>
                  <a:pt x="12816" y="7894"/>
                </a:lnTo>
                <a:lnTo>
                  <a:pt x="12508" y="7741"/>
                </a:lnTo>
                <a:lnTo>
                  <a:pt x="12218" y="7570"/>
                </a:lnTo>
                <a:lnTo>
                  <a:pt x="11893" y="7433"/>
                </a:lnTo>
                <a:lnTo>
                  <a:pt x="11534" y="7382"/>
                </a:lnTo>
                <a:lnTo>
                  <a:pt x="11175" y="7313"/>
                </a:lnTo>
                <a:lnTo>
                  <a:pt x="10817" y="7313"/>
                </a:lnTo>
                <a:lnTo>
                  <a:pt x="10441" y="7313"/>
                </a:lnTo>
                <a:lnTo>
                  <a:pt x="10082" y="7382"/>
                </a:lnTo>
                <a:lnTo>
                  <a:pt x="9757" y="7433"/>
                </a:lnTo>
                <a:lnTo>
                  <a:pt x="9432" y="7570"/>
                </a:lnTo>
                <a:lnTo>
                  <a:pt x="9142" y="7741"/>
                </a:lnTo>
                <a:lnTo>
                  <a:pt x="8834" y="7894"/>
                </a:lnTo>
                <a:lnTo>
                  <a:pt x="8544" y="8100"/>
                </a:lnTo>
                <a:lnTo>
                  <a:pt x="8287" y="8322"/>
                </a:lnTo>
                <a:lnTo>
                  <a:pt x="8048" y="8595"/>
                </a:lnTo>
                <a:lnTo>
                  <a:pt x="7860" y="8851"/>
                </a:lnTo>
                <a:lnTo>
                  <a:pt x="7689" y="9142"/>
                </a:lnTo>
                <a:lnTo>
                  <a:pt x="7536" y="9467"/>
                </a:lnTo>
                <a:lnTo>
                  <a:pt x="7399" y="9808"/>
                </a:lnTo>
                <a:lnTo>
                  <a:pt x="7331" y="10133"/>
                </a:lnTo>
                <a:lnTo>
                  <a:pt x="7262" y="10492"/>
                </a:lnTo>
                <a:lnTo>
                  <a:pt x="7262" y="10851"/>
                </a:lnTo>
                <a:lnTo>
                  <a:pt x="7262" y="11210"/>
                </a:lnTo>
                <a:lnTo>
                  <a:pt x="7331" y="11568"/>
                </a:lnTo>
                <a:lnTo>
                  <a:pt x="7399" y="11927"/>
                </a:lnTo>
                <a:lnTo>
                  <a:pt x="7536" y="12269"/>
                </a:lnTo>
                <a:lnTo>
                  <a:pt x="7689" y="12560"/>
                </a:lnTo>
                <a:lnTo>
                  <a:pt x="7860" y="12850"/>
                </a:lnTo>
                <a:lnTo>
                  <a:pt x="8048" y="13106"/>
                </a:lnTo>
                <a:lnTo>
                  <a:pt x="8287" y="13380"/>
                </a:lnTo>
                <a:lnTo>
                  <a:pt x="8544" y="13602"/>
                </a:lnTo>
                <a:lnTo>
                  <a:pt x="8834" y="13807"/>
                </a:lnTo>
                <a:lnTo>
                  <a:pt x="9142" y="13995"/>
                </a:lnTo>
                <a:lnTo>
                  <a:pt x="9432" y="14166"/>
                </a:lnTo>
                <a:lnTo>
                  <a:pt x="9757" y="14268"/>
                </a:lnTo>
                <a:lnTo>
                  <a:pt x="10082" y="14354"/>
                </a:lnTo>
                <a:lnTo>
                  <a:pt x="10441" y="14388"/>
                </a:lnTo>
                <a:lnTo>
                  <a:pt x="10817" y="14422"/>
                </a:lnTo>
                <a:close/>
              </a:path>
            </a:pathLst>
          </a:custGeom>
          <a:solidFill>
            <a:srgbClr val="FFFF00"/>
          </a:solidFill>
          <a:ln w="9525">
            <a:miter lim="800000"/>
            <a:headEnd/>
            <a:tailEnd/>
          </a:ln>
          <a:scene3d>
            <a:camera prst="legacyPerspectiveFront">
              <a:rot lat="20099988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>
            <a:flatTx/>
          </a:bodyPr>
          <a:lstStyle/>
          <a:p>
            <a:pPr algn="ctr"/>
            <a:endParaRPr lang="en-GB" sz="2000" b="1">
              <a:solidFill>
                <a:schemeClr val="bg1"/>
              </a:solidFill>
              <a:cs typeface="Arial" charset="0"/>
            </a:endParaRPr>
          </a:p>
          <a:p>
            <a:pPr algn="ctr"/>
            <a:endParaRPr lang="en-GB" sz="2000" b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01385" name="Text Box 9"/>
          <p:cNvSpPr txBox="1">
            <a:spLocks noChangeArrowheads="1"/>
          </p:cNvSpPr>
          <p:nvPr/>
        </p:nvSpPr>
        <p:spPr bwMode="gray">
          <a:xfrm>
            <a:off x="4243387" y="3516313"/>
            <a:ext cx="2157413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7961" dir="2700000" algn="ctr" rotWithShape="0">
              <a:srgbClr val="96CCEE">
                <a:alpha val="74998"/>
              </a:srgbClr>
            </a:outerShdw>
          </a:effec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900" b="1" dirty="0">
                <a:solidFill>
                  <a:srgbClr val="188E50"/>
                </a:solidFill>
                <a:effectLst>
                  <a:glow rad="139700">
                    <a:schemeClr val="accent6">
                      <a:alpha val="75000"/>
                    </a:schemeClr>
                  </a:glow>
                </a:effectLst>
                <a:latin typeface="Arial" pitchFamily="96" charset="0"/>
                <a:ea typeface="+mn-ea"/>
              </a:rPr>
              <a:t>Oportunidade </a:t>
            </a:r>
            <a:endParaRPr lang="en-US" sz="1900" b="1" dirty="0">
              <a:solidFill>
                <a:srgbClr val="188E50"/>
              </a:solidFill>
              <a:effectLst>
                <a:glow rad="139700">
                  <a:schemeClr val="accent6">
                    <a:alpha val="75000"/>
                  </a:schemeClr>
                </a:glow>
              </a:effectLst>
              <a:latin typeface="Arial" pitchFamily="96" charset="0"/>
              <a:ea typeface="Arial" pitchFamily="96" charset="0"/>
              <a:cs typeface="Arial" pitchFamily="96" charset="0"/>
            </a:endParaRPr>
          </a:p>
        </p:txBody>
      </p:sp>
      <p:sp>
        <p:nvSpPr>
          <p:cNvPr id="101386" name="Text Box 10"/>
          <p:cNvSpPr txBox="1">
            <a:spLocks noChangeArrowheads="1"/>
          </p:cNvSpPr>
          <p:nvPr/>
        </p:nvSpPr>
        <p:spPr bwMode="gray">
          <a:xfrm>
            <a:off x="6003925" y="2308225"/>
            <a:ext cx="16922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7961" dir="2700000" algn="ctr" rotWithShape="0">
              <a:srgbClr val="96CCEE">
                <a:alpha val="74998"/>
              </a:srgbClr>
            </a:outerShdw>
          </a:effec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 dirty="0">
                <a:effectLst>
                  <a:glow rad="139700">
                    <a:schemeClr val="accent6">
                      <a:alpha val="75000"/>
                    </a:schemeClr>
                  </a:glow>
                </a:effectLst>
                <a:latin typeface="Arial" pitchFamily="96" charset="0"/>
                <a:ea typeface="+mn-ea"/>
              </a:rPr>
              <a:t>Canal</a:t>
            </a:r>
            <a:endParaRPr lang="en-US" sz="2200" b="1" dirty="0">
              <a:solidFill>
                <a:srgbClr val="66CCFF"/>
              </a:solidFill>
              <a:effectLst>
                <a:glow rad="139700">
                  <a:schemeClr val="accent6">
                    <a:alpha val="75000"/>
                  </a:schemeClr>
                </a:glow>
              </a:effectLst>
              <a:latin typeface="Arial" pitchFamily="96" charset="0"/>
              <a:ea typeface="Arial" pitchFamily="96" charset="0"/>
              <a:cs typeface="Arial" pitchFamily="96" charset="0"/>
            </a:endParaRPr>
          </a:p>
        </p:txBody>
      </p:sp>
      <p:sp>
        <p:nvSpPr>
          <p:cNvPr id="101387" name="Text Box 11"/>
          <p:cNvSpPr txBox="1">
            <a:spLocks noChangeArrowheads="1"/>
          </p:cNvSpPr>
          <p:nvPr/>
        </p:nvSpPr>
        <p:spPr bwMode="gray">
          <a:xfrm>
            <a:off x="6216650" y="3877270"/>
            <a:ext cx="16922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7961" dir="2700000" algn="ctr" rotWithShape="0">
              <a:srgbClr val="96CCEE">
                <a:alpha val="74998"/>
              </a:srgbClr>
            </a:outerShdw>
          </a:effectLst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76C3E2"/>
                </a:solidFill>
                <a:effectLst>
                  <a:glow rad="139700">
                    <a:schemeClr val="accent4">
                      <a:alpha val="75000"/>
                    </a:schemeClr>
                  </a:glow>
                </a:effectLst>
                <a:latin typeface="Arial" pitchFamily="96" charset="0"/>
                <a:ea typeface="+mn-ea"/>
              </a:rPr>
              <a:t>Armadilha              Potencial		</a:t>
            </a:r>
          </a:p>
        </p:txBody>
      </p:sp>
      <p:sp>
        <p:nvSpPr>
          <p:cNvPr id="101388" name="Text Box 12"/>
          <p:cNvSpPr txBox="1">
            <a:spLocks noChangeArrowheads="1"/>
          </p:cNvSpPr>
          <p:nvPr/>
        </p:nvSpPr>
        <p:spPr bwMode="gray">
          <a:xfrm>
            <a:off x="2438400" y="4419600"/>
            <a:ext cx="1843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7961" dir="2700000" algn="ctr" rotWithShape="0">
              <a:srgbClr val="96CCEE">
                <a:alpha val="74998"/>
              </a:srgbClr>
            </a:outerShdw>
          </a:effec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113D80"/>
                </a:solidFill>
                <a:effectLst>
                  <a:glow rad="228600">
                    <a:schemeClr val="accent1">
                      <a:alpha val="75000"/>
                    </a:schemeClr>
                  </a:glow>
                </a:effectLst>
                <a:latin typeface="Arial" pitchFamily="96" charset="0"/>
                <a:ea typeface="+mn-ea"/>
              </a:rPr>
              <a:t>O público </a:t>
            </a:r>
            <a:endParaRPr lang="en-US" sz="2000" b="1" dirty="0">
              <a:solidFill>
                <a:srgbClr val="113D80"/>
              </a:solidFill>
              <a:effectLst>
                <a:glow rad="228600">
                  <a:schemeClr val="accent1">
                    <a:alpha val="75000"/>
                  </a:schemeClr>
                </a:glow>
              </a:effectLst>
              <a:latin typeface="Arial" pitchFamily="96" charset="0"/>
              <a:ea typeface="Arial" pitchFamily="96" charset="0"/>
              <a:cs typeface="Arial" pitchFamily="9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54038"/>
            <a:ext cx="7772400" cy="609600"/>
          </a:xfrm>
        </p:spPr>
        <p:txBody>
          <a:bodyPr/>
          <a:lstStyle/>
          <a:p>
            <a:r>
              <a:rPr lang="en-US" sz="2400" cap="none" smtClean="0">
                <a:ea typeface="ＭＳ Ｐゴシック" pitchFamily="96" charset="-128"/>
              </a:rPr>
              <a:t>BENEFÍCIOS EM TRABALHAR COM A MÍDIA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162800" cy="4724400"/>
          </a:xfrm>
        </p:spPr>
        <p:txBody>
          <a:bodyPr/>
          <a:lstStyle/>
          <a:p>
            <a:r>
              <a:rPr lang="en-US" sz="1800" smtClean="0">
                <a:ea typeface="ＭＳ Ｐゴシック" pitchFamily="96" charset="-128"/>
              </a:rPr>
              <a:t>Alcançar mais as pessoas</a:t>
            </a:r>
          </a:p>
          <a:p>
            <a:pPr>
              <a:buFont typeface="Wingdings" pitchFamily="-110" charset="2"/>
              <a:buNone/>
            </a:pPr>
            <a:r>
              <a:rPr lang="en-US" sz="1800" smtClean="0">
                <a:ea typeface="ＭＳ Ｐゴシック" pitchFamily="96" charset="-128"/>
              </a:rPr>
              <a:t> </a:t>
            </a:r>
          </a:p>
          <a:p>
            <a:r>
              <a:rPr lang="en-US" sz="1800" smtClean="0">
                <a:ea typeface="ＭＳ Ｐゴシック" pitchFamily="96" charset="-128"/>
              </a:rPr>
              <a:t>Obter rapidamente informação de emergência </a:t>
            </a:r>
          </a:p>
          <a:p>
            <a:pPr>
              <a:buFont typeface="Wingdings" pitchFamily="-110" charset="2"/>
              <a:buNone/>
            </a:pPr>
            <a:r>
              <a:rPr lang="en-US" sz="1800" smtClean="0">
                <a:ea typeface="ＭＳ Ｐゴシック" pitchFamily="96" charset="-128"/>
              </a:rPr>
              <a:t> </a:t>
            </a:r>
          </a:p>
          <a:p>
            <a:r>
              <a:rPr lang="en-US" sz="1800" smtClean="0">
                <a:ea typeface="ＭＳ Ｐゴシック" pitchFamily="96" charset="-128"/>
              </a:rPr>
              <a:t>Apresentar problemas complexos dando mais tempo ou informação ao tópico</a:t>
            </a:r>
          </a:p>
          <a:p>
            <a:pPr>
              <a:buFont typeface="Wingdings" pitchFamily="-110" charset="2"/>
              <a:buNone/>
            </a:pPr>
            <a:r>
              <a:rPr lang="en-US" sz="1800" smtClean="0">
                <a:ea typeface="ＭＳ Ｐゴシック" pitchFamily="96" charset="-128"/>
              </a:rPr>
              <a:t> </a:t>
            </a:r>
          </a:p>
          <a:p>
            <a:r>
              <a:rPr lang="en-US" sz="1800" smtClean="0">
                <a:ea typeface="ＭＳ Ｐゴシック" pitchFamily="96" charset="-128"/>
              </a:rPr>
              <a:t>Dar acesso ao público a recursos (números de telefone ou locais para pedir ajuda)</a:t>
            </a:r>
          </a:p>
          <a:p>
            <a:pPr>
              <a:buFont typeface="Wingdings" pitchFamily="-110" charset="2"/>
              <a:buNone/>
            </a:pPr>
            <a:r>
              <a:rPr lang="en-US" sz="1800" smtClean="0">
                <a:ea typeface="ＭＳ Ｐゴシック" pitchFamily="96" charset="-128"/>
              </a:rPr>
              <a:t> </a:t>
            </a:r>
          </a:p>
          <a:p>
            <a:r>
              <a:rPr lang="en-US" sz="1800" smtClean="0">
                <a:ea typeface="ＭＳ Ｐゴシック" pitchFamily="96" charset="-128"/>
              </a:rPr>
              <a:t>Estabelecer credibilidade</a:t>
            </a:r>
          </a:p>
          <a:p>
            <a:pPr>
              <a:buFont typeface="Wingdings" pitchFamily="-110" charset="2"/>
              <a:buNone/>
            </a:pPr>
            <a:r>
              <a:rPr lang="en-US" sz="1800" smtClean="0">
                <a:ea typeface="ＭＳ Ｐゴシック" pitchFamily="96" charset="-128"/>
              </a:rPr>
              <a:t> </a:t>
            </a:r>
          </a:p>
          <a:p>
            <a:r>
              <a:rPr lang="en-US" sz="1800" smtClean="0">
                <a:ea typeface="ＭＳ Ｐゴシック" pitchFamily="96" charset="-128"/>
              </a:rPr>
              <a:t>Fornecer um fórum para preocupações públicas</a:t>
            </a:r>
          </a:p>
        </p:txBody>
      </p:sp>
      <p:sp>
        <p:nvSpPr>
          <p:cNvPr id="8806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00A8FC-1F97-43DF-A1D3-8344C096A36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F8F077-C5D8-4309-A05C-C964D98D5803}" type="slidenum">
              <a:rPr lang="en-US"/>
              <a:pPr/>
              <a:t>33</a:t>
            </a:fld>
            <a:endParaRPr lang="en-US"/>
          </a:p>
        </p:txBody>
      </p:sp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smtClean="0">
                <a:ea typeface="ＭＳ Ｐゴシック" pitchFamily="96" charset="-128"/>
              </a:rPr>
              <a:t>UM BOM RELACIONAMENTO</a:t>
            </a:r>
          </a:p>
        </p:txBody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6367462" cy="4267200"/>
          </a:xfrm>
        </p:spPr>
        <p:txBody>
          <a:bodyPr/>
          <a:lstStyle/>
          <a:p>
            <a:r>
              <a:rPr lang="en-US" sz="2200" smtClean="0">
                <a:ea typeface="ＭＳ Ｐゴシック" pitchFamily="96" charset="-128"/>
              </a:rPr>
              <a:t>Um bom relacionamento com a mídia:</a:t>
            </a:r>
          </a:p>
          <a:p>
            <a:pPr>
              <a:lnSpc>
                <a:spcPts val="1000"/>
              </a:lnSpc>
            </a:pPr>
            <a:endParaRPr lang="en-US" sz="2000" smtClean="0">
              <a:ea typeface="ＭＳ Ｐゴシック" pitchFamily="96" charset="-128"/>
            </a:endParaRPr>
          </a:p>
          <a:p>
            <a:pPr marL="741363" lvl="1" indent="-269875">
              <a:lnSpc>
                <a:spcPts val="2163"/>
              </a:lnSpc>
            </a:pPr>
            <a:r>
              <a:rPr lang="en-US" sz="1800" smtClean="0">
                <a:ea typeface="ＭＳ Ｐゴシック" pitchFamily="96" charset="-128"/>
              </a:rPr>
              <a:t>Para colocar sua informação corretamente</a:t>
            </a:r>
          </a:p>
          <a:p>
            <a:pPr marL="741363" lvl="1" indent="-269875">
              <a:lnSpc>
                <a:spcPts val="2163"/>
              </a:lnSpc>
            </a:pPr>
            <a:r>
              <a:rPr lang="en-US" sz="1800" smtClean="0">
                <a:ea typeface="ＭＳ Ｐゴシック" pitchFamily="96" charset="-128"/>
              </a:rPr>
              <a:t>E dentro de uma maneira oportuna</a:t>
            </a:r>
          </a:p>
          <a:p>
            <a:pPr>
              <a:buFont typeface="Wingdings" pitchFamily="-110" charset="2"/>
              <a:buNone/>
            </a:pPr>
            <a:r>
              <a:rPr lang="en-US" sz="2000" smtClean="0">
                <a:ea typeface="ＭＳ Ｐゴシック" pitchFamily="96" charset="-128"/>
              </a:rPr>
              <a:t>	</a:t>
            </a:r>
          </a:p>
          <a:p>
            <a:r>
              <a:rPr lang="en-US" sz="2200" smtClean="0">
                <a:ea typeface="ＭＳ Ｐゴシック" pitchFamily="96" charset="-128"/>
              </a:rPr>
              <a:t>Esteja pronto:</a:t>
            </a:r>
          </a:p>
          <a:p>
            <a:pPr>
              <a:lnSpc>
                <a:spcPts val="1000"/>
              </a:lnSpc>
            </a:pPr>
            <a:endParaRPr lang="en-US" sz="2400" smtClean="0">
              <a:ea typeface="ＭＳ Ｐゴシック" pitchFamily="96" charset="-128"/>
            </a:endParaRPr>
          </a:p>
          <a:p>
            <a:pPr marL="741363" lvl="1" indent="-269875">
              <a:lnSpc>
                <a:spcPts val="2163"/>
              </a:lnSpc>
            </a:pPr>
            <a:r>
              <a:rPr lang="en-US" sz="1800" smtClean="0">
                <a:ea typeface="ＭＳ Ｐゴシック" pitchFamily="96" charset="-128"/>
              </a:rPr>
              <a:t>Tenha seus pontos de discursos </a:t>
            </a:r>
          </a:p>
          <a:p>
            <a:pPr marL="741363" lvl="1" indent="-269875">
              <a:lnSpc>
                <a:spcPts val="2163"/>
              </a:lnSpc>
            </a:pPr>
            <a:r>
              <a:rPr lang="en-US" sz="1800" smtClean="0">
                <a:ea typeface="ＭＳ Ｐゴシック" pitchFamily="96" charset="-128"/>
              </a:rPr>
              <a:t>Sinta-se confiante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36600"/>
            <a:ext cx="7772400" cy="609600"/>
          </a:xfrm>
        </p:spPr>
        <p:txBody>
          <a:bodyPr/>
          <a:lstStyle/>
          <a:p>
            <a:r>
              <a:rPr lang="en-US" sz="2400" cap="none" smtClean="0">
                <a:ea typeface="ＭＳ Ｐゴシック" pitchFamily="96" charset="-128"/>
              </a:rPr>
              <a:t>ATIVIDADE 1 - USANDO OS </a:t>
            </a:r>
            <a:br>
              <a:rPr lang="en-US" sz="2400" cap="none" smtClean="0">
                <a:ea typeface="ＭＳ Ｐゴシック" pitchFamily="96" charset="-128"/>
              </a:rPr>
            </a:br>
            <a:r>
              <a:rPr lang="en-US" sz="2400" cap="none" smtClean="0">
                <a:ea typeface="ＭＳ Ｐゴシック" pitchFamily="96" charset="-128"/>
              </a:rPr>
              <a:t>PONTOS DE DISCURSO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650"/>
              </a:lnSpc>
            </a:pPr>
            <a:r>
              <a:rPr lang="en-US" sz="2200" smtClean="0">
                <a:ea typeface="ＭＳ Ｐゴシック" pitchFamily="96" charset="-128"/>
              </a:rPr>
              <a:t>Praticar usando os pontos de discursos em pares</a:t>
            </a:r>
          </a:p>
          <a:p>
            <a:pPr>
              <a:lnSpc>
                <a:spcPts val="2650"/>
              </a:lnSpc>
            </a:pPr>
            <a:endParaRPr lang="en-US" sz="2200" smtClean="0">
              <a:ea typeface="ＭＳ Ｐゴシック" pitchFamily="96" charset="-128"/>
            </a:endParaRPr>
          </a:p>
          <a:p>
            <a:pPr>
              <a:lnSpc>
                <a:spcPts val="2650"/>
              </a:lnSpc>
            </a:pPr>
            <a:r>
              <a:rPr lang="en-US" sz="2200" smtClean="0">
                <a:ea typeface="ＭＳ Ｐゴシック" pitchFamily="96" charset="-128"/>
              </a:rPr>
              <a:t>Um participante age como um entrevistador</a:t>
            </a:r>
          </a:p>
          <a:p>
            <a:pPr>
              <a:lnSpc>
                <a:spcPts val="2650"/>
              </a:lnSpc>
              <a:buFont typeface="Wingdings" pitchFamily="-110" charset="2"/>
              <a:buNone/>
            </a:pPr>
            <a:r>
              <a:rPr lang="en-US" sz="2200" smtClean="0">
                <a:ea typeface="ＭＳ Ｐゴシック" pitchFamily="96" charset="-128"/>
              </a:rPr>
              <a:t> </a:t>
            </a:r>
          </a:p>
          <a:p>
            <a:pPr>
              <a:lnSpc>
                <a:spcPts val="2650"/>
              </a:lnSpc>
            </a:pPr>
            <a:r>
              <a:rPr lang="en-US" sz="2200" smtClean="0">
                <a:ea typeface="ＭＳ Ｐゴシック" pitchFamily="96" charset="-128"/>
              </a:rPr>
              <a:t>Peça a cada par para usar um papel de observação</a:t>
            </a:r>
          </a:p>
          <a:p>
            <a:pPr>
              <a:buFont typeface="Wingdings" pitchFamily="-110" charset="2"/>
              <a:buNone/>
            </a:pPr>
            <a:r>
              <a:rPr lang="en-US" sz="2200" smtClean="0">
                <a:ea typeface="ＭＳ Ｐゴシック" pitchFamily="96" charset="-128"/>
              </a:rPr>
              <a:t> </a:t>
            </a:r>
          </a:p>
        </p:txBody>
      </p:sp>
      <p:sp>
        <p:nvSpPr>
          <p:cNvPr id="9011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6A3210-1C2B-4B41-BC04-58B8E4DDB21A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62F5CE-CC7C-445B-A5B6-294C67DAAF22}" type="slidenum">
              <a:rPr lang="en-US"/>
              <a:pPr/>
              <a:t>35</a:t>
            </a:fld>
            <a:endParaRPr lang="en-US"/>
          </a:p>
        </p:txBody>
      </p:sp>
      <p:sp>
        <p:nvSpPr>
          <p:cNvPr id="9113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cap="none" smtClean="0">
                <a:ea typeface="ＭＳ Ｐゴシック" pitchFamily="96" charset="-128"/>
              </a:rPr>
              <a:t>ATENÇÃO A LINGUAGEM CORPORAL</a:t>
            </a:r>
          </a:p>
        </p:txBody>
      </p:sp>
      <p:sp>
        <p:nvSpPr>
          <p:cNvPr id="911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41375" y="1752600"/>
            <a:ext cx="8577263" cy="4267200"/>
          </a:xfrm>
        </p:spPr>
        <p:txBody>
          <a:bodyPr/>
          <a:lstStyle/>
          <a:p>
            <a:r>
              <a:rPr lang="en-US" sz="2200" smtClean="0">
                <a:ea typeface="ＭＳ Ｐゴシック" pitchFamily="96" charset="-128"/>
              </a:rPr>
              <a:t>Dependendo da cultura:</a:t>
            </a:r>
          </a:p>
          <a:p>
            <a:pPr>
              <a:lnSpc>
                <a:spcPts val="1000"/>
              </a:lnSpc>
            </a:pPr>
            <a:endParaRPr lang="en-US" sz="2400" smtClean="0">
              <a:ea typeface="ＭＳ Ｐゴシック" pitchFamily="96" charset="-128"/>
            </a:endParaRPr>
          </a:p>
          <a:p>
            <a:pPr marL="741363" lvl="1" indent="-269875">
              <a:lnSpc>
                <a:spcPts val="2163"/>
              </a:lnSpc>
            </a:pPr>
            <a:r>
              <a:rPr lang="en-US" sz="1800" smtClean="0">
                <a:ea typeface="ＭＳ Ｐゴシック" pitchFamily="96" charset="-128"/>
              </a:rPr>
              <a:t>Contato com os olhos</a:t>
            </a:r>
          </a:p>
          <a:p>
            <a:pPr marL="741363" lvl="1" indent="-269875">
              <a:lnSpc>
                <a:spcPts val="2163"/>
              </a:lnSpc>
            </a:pPr>
            <a:r>
              <a:rPr lang="en-US" sz="1800" smtClean="0">
                <a:ea typeface="ＭＳ Ｐゴシック" pitchFamily="96" charset="-128"/>
              </a:rPr>
              <a:t>Balançando a cabeça, mostrando atenção ao discursante</a:t>
            </a:r>
          </a:p>
          <a:p>
            <a:pPr marL="741363" lvl="1" indent="-269875">
              <a:lnSpc>
                <a:spcPts val="2163"/>
              </a:lnSpc>
            </a:pPr>
            <a:r>
              <a:rPr lang="en-US" sz="1800" smtClean="0">
                <a:ea typeface="ＭＳ Ｐゴシック" pitchFamily="96" charset="-128"/>
              </a:rPr>
              <a:t>Inclinação para frente </a:t>
            </a:r>
          </a:p>
          <a:p>
            <a:pPr>
              <a:buFont typeface="Wingdings" pitchFamily="-110" charset="2"/>
              <a:buNone/>
            </a:pPr>
            <a:r>
              <a:rPr lang="en-US" sz="1800" smtClean="0">
                <a:ea typeface="ＭＳ Ｐゴシック" pitchFamily="96" charset="-128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F88F4D-C52E-4172-B8EA-F35396B2B02F}" type="slidenum">
              <a:rPr lang="en-US"/>
              <a:pPr/>
              <a:t>36</a:t>
            </a:fld>
            <a:endParaRPr lang="en-US"/>
          </a:p>
        </p:txBody>
      </p:sp>
      <p:sp>
        <p:nvSpPr>
          <p:cNvPr id="921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cap="none" smtClean="0">
                <a:ea typeface="ＭＳ Ｐゴシック" pitchFamily="96" charset="-128"/>
              </a:rPr>
              <a:t>ATIVIDADE 2 - LINGUAGEM CORPORAL</a:t>
            </a:r>
          </a:p>
        </p:txBody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6477000" cy="4724400"/>
          </a:xfrm>
        </p:spPr>
        <p:txBody>
          <a:bodyPr/>
          <a:lstStyle/>
          <a:p>
            <a:pPr>
              <a:lnSpc>
                <a:spcPts val="2650"/>
              </a:lnSpc>
            </a:pPr>
            <a:r>
              <a:rPr lang="en-US" sz="2200" smtClean="0">
                <a:ea typeface="ＭＳ Ｐゴシック" pitchFamily="96" charset="-128"/>
              </a:rPr>
              <a:t>Os participantes devem participar</a:t>
            </a:r>
          </a:p>
          <a:p>
            <a:pPr>
              <a:lnSpc>
                <a:spcPts val="2650"/>
              </a:lnSpc>
              <a:buFont typeface="Wingdings" pitchFamily="-110" charset="2"/>
              <a:buNone/>
            </a:pPr>
            <a:r>
              <a:rPr lang="en-US" sz="2200" smtClean="0">
                <a:ea typeface="ＭＳ Ｐゴシック" pitchFamily="96" charset="-128"/>
              </a:rPr>
              <a:t>	em pares</a:t>
            </a:r>
          </a:p>
          <a:p>
            <a:pPr>
              <a:lnSpc>
                <a:spcPts val="2650"/>
              </a:lnSpc>
            </a:pPr>
            <a:endParaRPr lang="en-US" sz="2200" smtClean="0">
              <a:ea typeface="ＭＳ Ｐゴシック" pitchFamily="96" charset="-128"/>
            </a:endParaRPr>
          </a:p>
          <a:p>
            <a:pPr>
              <a:lnSpc>
                <a:spcPts val="2650"/>
              </a:lnSpc>
            </a:pPr>
            <a:r>
              <a:rPr lang="en-US" sz="2200" smtClean="0">
                <a:ea typeface="ＭＳ Ｐゴシック" pitchFamily="96" charset="-128"/>
              </a:rPr>
              <a:t>Um age como um entrevistador</a:t>
            </a:r>
          </a:p>
          <a:p>
            <a:pPr>
              <a:lnSpc>
                <a:spcPts val="2650"/>
              </a:lnSpc>
              <a:buFont typeface="Wingdings" pitchFamily="-110" charset="2"/>
              <a:buNone/>
            </a:pPr>
            <a:r>
              <a:rPr lang="en-US" sz="2200" smtClean="0">
                <a:ea typeface="ＭＳ Ｐゴシック" pitchFamily="96" charset="-128"/>
              </a:rPr>
              <a:t> </a:t>
            </a:r>
          </a:p>
          <a:p>
            <a:pPr>
              <a:lnSpc>
                <a:spcPts val="2650"/>
              </a:lnSpc>
            </a:pPr>
            <a:r>
              <a:rPr lang="en-US" sz="2200" smtClean="0">
                <a:ea typeface="ＭＳ Ｐゴシック" pitchFamily="96" charset="-128"/>
              </a:rPr>
              <a:t>Os participantes devem usar o papel de observação para a linguagem corporal </a:t>
            </a:r>
          </a:p>
          <a:p>
            <a:pPr>
              <a:buFont typeface="Wingdings" pitchFamily="-110" charset="2"/>
              <a:buNone/>
            </a:pPr>
            <a:r>
              <a:rPr lang="en-US" sz="2200" smtClean="0">
                <a:ea typeface="ＭＳ Ｐゴシック" pitchFamily="96" charset="-128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7CA02-8033-4D5C-92B7-3D2F5DD9F45C}" type="slidenum">
              <a:rPr lang="en-US"/>
              <a:pPr/>
              <a:t>37</a:t>
            </a:fld>
            <a:endParaRPr lang="en-US"/>
          </a:p>
        </p:txBody>
      </p:sp>
      <p:sp>
        <p:nvSpPr>
          <p:cNvPr id="931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cap="none" smtClean="0">
                <a:ea typeface="ＭＳ Ｐゴシック" pitchFamily="96" charset="-128"/>
              </a:rPr>
              <a:t>ATIVIDADE 3 - FERRAMENTAS DE MONITORAMENTO</a:t>
            </a:r>
          </a:p>
        </p:txBody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smtClean="0">
                <a:ea typeface="ＭＳ Ｐゴシック" pitchFamily="96" charset="-128"/>
              </a:rPr>
              <a:t>Mídia Preliminar ou Obtida</a:t>
            </a:r>
          </a:p>
          <a:p>
            <a:pPr>
              <a:lnSpc>
                <a:spcPts val="500"/>
              </a:lnSpc>
            </a:pPr>
            <a:endParaRPr lang="en-US" sz="1800" smtClean="0">
              <a:ea typeface="ＭＳ Ｐゴシック" pitchFamily="96" charset="-128"/>
            </a:endParaRPr>
          </a:p>
          <a:p>
            <a:pPr marL="741363" lvl="1" indent="-269875"/>
            <a:r>
              <a:rPr lang="en-US" sz="1400" smtClean="0">
                <a:ea typeface="ＭＳ Ｐゴシック" pitchFamily="96" charset="-128"/>
              </a:rPr>
              <a:t>Colocação das novas histórias</a:t>
            </a:r>
          </a:p>
          <a:p>
            <a:pPr marL="741363" lvl="1" indent="-269875"/>
            <a:r>
              <a:rPr lang="en-US" sz="1400" smtClean="0">
                <a:ea typeface="ＭＳ Ｐゴシック" pitchFamily="96" charset="-128"/>
              </a:rPr>
              <a:t>Op-Ed</a:t>
            </a:r>
          </a:p>
          <a:p>
            <a:pPr marL="741363" lvl="1" indent="-269875"/>
            <a:r>
              <a:rPr lang="en-US" sz="1400" smtClean="0">
                <a:ea typeface="ＭＳ Ｐゴシック" pitchFamily="96" charset="-128"/>
              </a:rPr>
              <a:t>Reuniões e Seminários</a:t>
            </a:r>
          </a:p>
          <a:p>
            <a:endParaRPr lang="en-US" sz="1800" smtClean="0">
              <a:ea typeface="ＭＳ Ｐゴシック" pitchFamily="96" charset="-128"/>
            </a:endParaRPr>
          </a:p>
          <a:p>
            <a:r>
              <a:rPr lang="en-US" sz="1800" smtClean="0">
                <a:ea typeface="ＭＳ Ｐゴシック" pitchFamily="96" charset="-128"/>
              </a:rPr>
              <a:t>Resultados Secundários</a:t>
            </a:r>
          </a:p>
          <a:p>
            <a:pPr>
              <a:lnSpc>
                <a:spcPts val="500"/>
              </a:lnSpc>
            </a:pPr>
            <a:endParaRPr lang="en-US" sz="1800" smtClean="0">
              <a:ea typeface="ＭＳ Ｐゴシック" pitchFamily="96" charset="-128"/>
            </a:endParaRPr>
          </a:p>
          <a:p>
            <a:pPr marL="741363" lvl="1" indent="-269875"/>
            <a:r>
              <a:rPr lang="en-US" sz="1400" smtClean="0">
                <a:ea typeface="ＭＳ Ｐゴシック" pitchFamily="96" charset="-128"/>
              </a:rPr>
              <a:t>Visitas ao site da Web</a:t>
            </a:r>
          </a:p>
          <a:p>
            <a:pPr marL="741363" lvl="1" indent="-269875"/>
            <a:r>
              <a:rPr lang="en-US" sz="1400" smtClean="0">
                <a:ea typeface="ＭＳ Ｐゴシック" pitchFamily="96" charset="-128"/>
              </a:rPr>
              <a:t>Ligações ao apoio a clientes, linhas de informação ou programas de rádio</a:t>
            </a:r>
          </a:p>
          <a:p>
            <a:pPr marL="741363" lvl="1" indent="-269875"/>
            <a:r>
              <a:rPr lang="en-US" sz="1400" smtClean="0">
                <a:ea typeface="ＭＳ Ｐゴシック" pitchFamily="96" charset="-128"/>
              </a:rPr>
              <a:t>Cartas ao editor</a:t>
            </a:r>
          </a:p>
          <a:p>
            <a:pPr marL="741363" lvl="1" indent="-269875"/>
            <a:r>
              <a:rPr lang="en-US" sz="1400" smtClean="0">
                <a:ea typeface="ＭＳ Ｐゴシック" pitchFamily="96" charset="-128"/>
              </a:rPr>
              <a:t>Notícias ou histórias características</a:t>
            </a:r>
          </a:p>
          <a:p>
            <a:endParaRPr lang="en-US" sz="1800" smtClean="0">
              <a:ea typeface="ＭＳ Ｐゴシック" pitchFamily="96" charset="-128"/>
            </a:endParaRPr>
          </a:p>
          <a:p>
            <a:r>
              <a:rPr lang="en-US" sz="1800" smtClean="0">
                <a:ea typeface="ＭＳ Ｐゴシック" pitchFamily="96" charset="-128"/>
              </a:rPr>
              <a:t>Monitorando e Avaliando</a:t>
            </a:r>
          </a:p>
          <a:p>
            <a:pPr>
              <a:lnSpc>
                <a:spcPts val="500"/>
              </a:lnSpc>
            </a:pPr>
            <a:endParaRPr lang="en-US" sz="1800" smtClean="0">
              <a:ea typeface="ＭＳ Ｐゴシック" pitchFamily="96" charset="-128"/>
            </a:endParaRPr>
          </a:p>
          <a:p>
            <a:pPr marL="741363" lvl="1" indent="-269875"/>
            <a:r>
              <a:rPr lang="en-US" sz="1400" smtClean="0">
                <a:ea typeface="ＭＳ Ｐゴシック" pitchFamily="96" charset="-128"/>
              </a:rPr>
              <a:t>Pesquisas de telefone</a:t>
            </a:r>
          </a:p>
          <a:p>
            <a:pPr marL="741363" lvl="1" indent="-269875"/>
            <a:r>
              <a:rPr lang="en-US" sz="1400" smtClean="0">
                <a:ea typeface="ＭＳ Ｐゴシック" pitchFamily="96" charset="-128"/>
              </a:rPr>
              <a:t>Omnibus</a:t>
            </a:r>
          </a:p>
          <a:p>
            <a:pPr marL="741363" lvl="1" indent="-269875"/>
            <a:r>
              <a:rPr lang="en-US" sz="1400" smtClean="0">
                <a:ea typeface="ＭＳ Ｐゴシック" pitchFamily="96" charset="-128"/>
              </a:rPr>
              <a:t>Discussão de Grupo de Foco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922BC1-6720-42CA-83C1-BCC3A8B99C76}" type="slidenum">
              <a:rPr lang="en-US"/>
              <a:pPr/>
              <a:t>38</a:t>
            </a:fld>
            <a:endParaRPr lang="en-US"/>
          </a:p>
        </p:txBody>
      </p:sp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smtClean="0">
                <a:ea typeface="ＭＳ Ｐゴシック" pitchFamily="96" charset="-128"/>
              </a:rPr>
              <a:t>DISCUSSÃO FINAL</a:t>
            </a:r>
          </a:p>
        </p:txBody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82763"/>
            <a:ext cx="7239000" cy="4724400"/>
          </a:xfrm>
        </p:spPr>
        <p:txBody>
          <a:bodyPr/>
          <a:lstStyle/>
          <a:p>
            <a:r>
              <a:rPr lang="en-US" sz="1600" dirty="0" err="1" smtClean="0">
                <a:ea typeface="ＭＳ Ｐゴシック" pitchFamily="96" charset="-128"/>
              </a:rPr>
              <a:t>Faça</a:t>
            </a:r>
            <a:r>
              <a:rPr lang="en-US" sz="1600" dirty="0" smtClean="0">
                <a:ea typeface="ＭＳ Ｐゴシック" pitchFamily="96" charset="-128"/>
              </a:rPr>
              <a:t> </a:t>
            </a:r>
            <a:r>
              <a:rPr lang="en-US" sz="1600" dirty="0" err="1" smtClean="0">
                <a:ea typeface="ＭＳ Ｐゴシック" pitchFamily="96" charset="-128"/>
              </a:rPr>
              <a:t>sua</a:t>
            </a:r>
            <a:r>
              <a:rPr lang="en-US" sz="1600" dirty="0" smtClean="0">
                <a:ea typeface="ＭＳ Ｐゴシック" pitchFamily="96" charset="-128"/>
              </a:rPr>
              <a:t> </a:t>
            </a:r>
            <a:r>
              <a:rPr lang="en-US" sz="1600" dirty="0" err="1" smtClean="0">
                <a:ea typeface="ＭＳ Ｐゴシック" pitchFamily="96" charset="-128"/>
              </a:rPr>
              <a:t>lição</a:t>
            </a:r>
            <a:r>
              <a:rPr lang="en-US" sz="1600" dirty="0" smtClean="0">
                <a:ea typeface="ＭＳ Ｐゴシック" pitchFamily="96" charset="-128"/>
              </a:rPr>
              <a:t> de casa - </a:t>
            </a:r>
            <a:r>
              <a:rPr lang="en-US" sz="1600" dirty="0" err="1" smtClean="0">
                <a:ea typeface="ＭＳ Ｐゴシック" pitchFamily="96" charset="-128"/>
              </a:rPr>
              <a:t>domine</a:t>
            </a:r>
            <a:r>
              <a:rPr lang="en-US" sz="1600" dirty="0" smtClean="0">
                <a:ea typeface="ＭＳ Ｐゴシック" pitchFamily="96" charset="-128"/>
              </a:rPr>
              <a:t> </a:t>
            </a:r>
            <a:r>
              <a:rPr lang="en-US" sz="1600" dirty="0" err="1" smtClean="0">
                <a:ea typeface="ＭＳ Ｐゴシック" pitchFamily="96" charset="-128"/>
              </a:rPr>
              <a:t>seu</a:t>
            </a:r>
            <a:r>
              <a:rPr lang="en-US" sz="1600" dirty="0" smtClean="0">
                <a:ea typeface="ＭＳ Ｐゴシック" pitchFamily="96" charset="-128"/>
              </a:rPr>
              <a:t> </a:t>
            </a:r>
            <a:r>
              <a:rPr lang="en-US" sz="1600" dirty="0" err="1" smtClean="0">
                <a:ea typeface="ＭＳ Ｐゴシック" pitchFamily="96" charset="-128"/>
              </a:rPr>
              <a:t>assunto</a:t>
            </a:r>
            <a:r>
              <a:rPr lang="en-US" sz="1600" dirty="0" smtClean="0">
                <a:ea typeface="ＭＳ Ｐゴシック" pitchFamily="96" charset="-128"/>
              </a:rPr>
              <a:t> e </a:t>
            </a:r>
            <a:r>
              <a:rPr lang="en-US" sz="1600" dirty="0" err="1" smtClean="0">
                <a:ea typeface="ＭＳ Ｐゴシック" pitchFamily="96" charset="-128"/>
              </a:rPr>
              <a:t>certifique</a:t>
            </a:r>
            <a:r>
              <a:rPr lang="en-US" sz="1600" dirty="0" smtClean="0">
                <a:ea typeface="ＭＳ Ｐゴシック" pitchFamily="96" charset="-128"/>
              </a:rPr>
              <a:t>-se </a:t>
            </a:r>
            <a:r>
              <a:rPr lang="en-US" sz="1600" dirty="0" err="1" smtClean="0">
                <a:ea typeface="ＭＳ Ｐゴシック" pitchFamily="96" charset="-128"/>
              </a:rPr>
              <a:t>que</a:t>
            </a:r>
            <a:r>
              <a:rPr lang="en-US" sz="1600" dirty="0" smtClean="0">
                <a:ea typeface="ＭＳ Ｐゴシック" pitchFamily="96" charset="-128"/>
              </a:rPr>
              <a:t> </a:t>
            </a:r>
            <a:r>
              <a:rPr lang="en-US" sz="1600" dirty="0" err="1" smtClean="0">
                <a:ea typeface="ＭＳ Ｐゴシック" pitchFamily="96" charset="-128"/>
              </a:rPr>
              <a:t>seus</a:t>
            </a:r>
            <a:r>
              <a:rPr lang="en-US" sz="1600" dirty="0" smtClean="0">
                <a:ea typeface="ＭＳ Ｐゴシック" pitchFamily="96" charset="-128"/>
              </a:rPr>
              <a:t>  dados e </a:t>
            </a:r>
            <a:r>
              <a:rPr lang="en-US" sz="1600" dirty="0" err="1" smtClean="0">
                <a:ea typeface="ＭＳ Ｐゴシック" pitchFamily="96" charset="-128"/>
              </a:rPr>
              <a:t>informação</a:t>
            </a:r>
            <a:r>
              <a:rPr lang="en-US" sz="1600" dirty="0" smtClean="0">
                <a:ea typeface="ＭＳ Ｐゴシック" pitchFamily="96" charset="-128"/>
              </a:rPr>
              <a:t> </a:t>
            </a:r>
            <a:r>
              <a:rPr lang="en-US" sz="1600" dirty="0" err="1" smtClean="0">
                <a:ea typeface="ＭＳ Ｐゴシック" pitchFamily="96" charset="-128"/>
              </a:rPr>
              <a:t>estão</a:t>
            </a:r>
            <a:r>
              <a:rPr lang="en-US" sz="1600" dirty="0" smtClean="0">
                <a:ea typeface="ＭＳ Ｐゴシック" pitchFamily="96" charset="-128"/>
              </a:rPr>
              <a:t> </a:t>
            </a:r>
            <a:r>
              <a:rPr lang="en-US" sz="1600" dirty="0" err="1" smtClean="0">
                <a:ea typeface="ＭＳ Ｐゴシック" pitchFamily="96" charset="-128"/>
              </a:rPr>
              <a:t>corretos</a:t>
            </a:r>
            <a:r>
              <a:rPr lang="en-US" sz="1600" dirty="0" smtClean="0">
                <a:ea typeface="ＭＳ Ｐゴシック" pitchFamily="96" charset="-128"/>
              </a:rPr>
              <a:t>, </a:t>
            </a:r>
            <a:r>
              <a:rPr lang="en-US" sz="1600" dirty="0" err="1" smtClean="0">
                <a:ea typeface="ＭＳ Ｐゴシック" pitchFamily="96" charset="-128"/>
              </a:rPr>
              <a:t>dignos</a:t>
            </a:r>
            <a:r>
              <a:rPr lang="en-US" sz="1600" dirty="0" smtClean="0">
                <a:ea typeface="ＭＳ Ｐゴシック" pitchFamily="96" charset="-128"/>
              </a:rPr>
              <a:t> de </a:t>
            </a:r>
            <a:r>
              <a:rPr lang="en-US" sz="1600" dirty="0" err="1" smtClean="0">
                <a:ea typeface="ＭＳ Ｐゴシック" pitchFamily="96" charset="-128"/>
              </a:rPr>
              <a:t>crédito</a:t>
            </a:r>
            <a:r>
              <a:rPr lang="en-US" sz="1600" dirty="0" smtClean="0">
                <a:ea typeface="ＭＳ Ｐゴシック" pitchFamily="96" charset="-128"/>
              </a:rPr>
              <a:t>, e </a:t>
            </a:r>
            <a:r>
              <a:rPr lang="en-US" sz="1600" dirty="0" err="1" smtClean="0">
                <a:ea typeface="ＭＳ Ｐゴシック" pitchFamily="96" charset="-128"/>
              </a:rPr>
              <a:t>atualizados</a:t>
            </a:r>
            <a:endParaRPr lang="en-US" sz="1600" dirty="0" smtClean="0">
              <a:ea typeface="ＭＳ Ｐゴシック" pitchFamily="96" charset="-128"/>
            </a:endParaRPr>
          </a:p>
          <a:p>
            <a:pPr>
              <a:lnSpc>
                <a:spcPts val="1000"/>
              </a:lnSpc>
            </a:pPr>
            <a:endParaRPr lang="en-US" sz="1600" dirty="0" smtClean="0">
              <a:ea typeface="ＭＳ Ｐゴシック" pitchFamily="96" charset="-128"/>
            </a:endParaRPr>
          </a:p>
          <a:p>
            <a:pPr marL="741363" lvl="1" indent="-269875"/>
            <a:r>
              <a:rPr lang="en-US" sz="1200" dirty="0" err="1" smtClean="0">
                <a:ea typeface="ＭＳ Ｐゴシック" pitchFamily="96" charset="-128"/>
              </a:rPr>
              <a:t>Isto</a:t>
            </a:r>
            <a:r>
              <a:rPr lang="en-US" sz="1200" dirty="0" smtClean="0">
                <a:ea typeface="ＭＳ Ｐゴシック" pitchFamily="96" charset="-128"/>
              </a:rPr>
              <a:t> </a:t>
            </a:r>
            <a:r>
              <a:rPr lang="en-US" sz="1200" dirty="0" err="1" smtClean="0">
                <a:ea typeface="ＭＳ Ｐゴシック" pitchFamily="96" charset="-128"/>
              </a:rPr>
              <a:t>vai</a:t>
            </a:r>
            <a:r>
              <a:rPr lang="en-US" sz="1200" dirty="0" smtClean="0">
                <a:ea typeface="ＭＳ Ｐゴシック" pitchFamily="96" charset="-128"/>
              </a:rPr>
              <a:t> </a:t>
            </a:r>
            <a:r>
              <a:rPr lang="en-US" sz="1200" dirty="0" err="1" smtClean="0">
                <a:ea typeface="ＭＳ Ｐゴシック" pitchFamily="96" charset="-128"/>
              </a:rPr>
              <a:t>demorar</a:t>
            </a:r>
            <a:r>
              <a:rPr lang="en-US" sz="1200" dirty="0" smtClean="0">
                <a:ea typeface="ＭＳ Ｐゴシック" pitchFamily="96" charset="-128"/>
              </a:rPr>
              <a:t> </a:t>
            </a:r>
            <a:r>
              <a:rPr lang="en-US" sz="1200" dirty="0" err="1" smtClean="0">
                <a:ea typeface="ＭＳ Ｐゴシック" pitchFamily="96" charset="-128"/>
              </a:rPr>
              <a:t>para</a:t>
            </a:r>
            <a:r>
              <a:rPr lang="en-US" sz="1200" dirty="0" smtClean="0">
                <a:ea typeface="ＭＳ Ｐゴシック" pitchFamily="96" charset="-128"/>
              </a:rPr>
              <a:t> </a:t>
            </a:r>
            <a:r>
              <a:rPr lang="en-US" sz="1200" dirty="0" err="1" smtClean="0">
                <a:ea typeface="ＭＳ Ｐゴシック" pitchFamily="96" charset="-128"/>
              </a:rPr>
              <a:t>estabelecer</a:t>
            </a:r>
            <a:r>
              <a:rPr lang="en-US" sz="1200" dirty="0" smtClean="0">
                <a:ea typeface="ＭＳ Ｐゴシック" pitchFamily="96" charset="-128"/>
              </a:rPr>
              <a:t> </a:t>
            </a:r>
            <a:r>
              <a:rPr lang="en-US" sz="1200" dirty="0" err="1" smtClean="0">
                <a:ea typeface="ＭＳ Ｐゴシック" pitchFamily="96" charset="-128"/>
              </a:rPr>
              <a:t>você</a:t>
            </a:r>
            <a:r>
              <a:rPr lang="en-US" sz="1200" dirty="0" smtClean="0">
                <a:ea typeface="ＭＳ Ｐゴシック" pitchFamily="96" charset="-128"/>
              </a:rPr>
              <a:t> </a:t>
            </a:r>
            <a:r>
              <a:rPr lang="en-US" sz="1200" dirty="0" err="1" smtClean="0">
                <a:ea typeface="ＭＳ Ｐゴシック" pitchFamily="96" charset="-128"/>
              </a:rPr>
              <a:t>como</a:t>
            </a:r>
            <a:r>
              <a:rPr lang="en-US" sz="1200" dirty="0" smtClean="0">
                <a:ea typeface="ＭＳ Ｐゴシック" pitchFamily="96" charset="-128"/>
              </a:rPr>
              <a:t> </a:t>
            </a:r>
            <a:r>
              <a:rPr lang="en-US" sz="1200" dirty="0" err="1" smtClean="0">
                <a:ea typeface="ＭＳ Ｐゴシック" pitchFamily="96" charset="-128"/>
              </a:rPr>
              <a:t>uma</a:t>
            </a:r>
            <a:r>
              <a:rPr lang="en-US" sz="1200" dirty="0" smtClean="0">
                <a:ea typeface="ＭＳ Ｐゴシック" pitchFamily="96" charset="-128"/>
              </a:rPr>
              <a:t> </a:t>
            </a:r>
            <a:r>
              <a:rPr lang="en-US" sz="1200" dirty="0" err="1" smtClean="0">
                <a:ea typeface="ＭＳ Ｐゴシック" pitchFamily="96" charset="-128"/>
              </a:rPr>
              <a:t>fonte</a:t>
            </a:r>
            <a:r>
              <a:rPr lang="en-US" sz="1200" dirty="0" smtClean="0">
                <a:ea typeface="ＭＳ Ｐゴシック" pitchFamily="96" charset="-128"/>
              </a:rPr>
              <a:t> de </a:t>
            </a:r>
            <a:r>
              <a:rPr lang="en-US" sz="1200" dirty="0" err="1" smtClean="0">
                <a:ea typeface="ＭＳ Ｐゴシック" pitchFamily="96" charset="-128"/>
              </a:rPr>
              <a:t>crédito</a:t>
            </a:r>
            <a:r>
              <a:rPr lang="en-US" sz="1200" dirty="0" smtClean="0">
                <a:ea typeface="ＭＳ Ｐゴシック" pitchFamily="96" charset="-128"/>
              </a:rPr>
              <a:t> de </a:t>
            </a:r>
            <a:r>
              <a:rPr lang="en-US" sz="1200" dirty="0" err="1" smtClean="0">
                <a:ea typeface="ＭＳ Ｐゴシック" pitchFamily="96" charset="-128"/>
              </a:rPr>
              <a:t>informação</a:t>
            </a:r>
            <a:r>
              <a:rPr lang="en-US" sz="1200" dirty="0" smtClean="0">
                <a:ea typeface="ＭＳ Ｐゴシック" pitchFamily="96" charset="-128"/>
              </a:rPr>
              <a:t> e </a:t>
            </a:r>
            <a:r>
              <a:rPr lang="en-US" sz="1200" dirty="0" err="1" smtClean="0">
                <a:ea typeface="ＭＳ Ｐゴシック" pitchFamily="96" charset="-128"/>
              </a:rPr>
              <a:t>pessoa</a:t>
            </a:r>
            <a:r>
              <a:rPr lang="en-US" sz="1200" dirty="0" smtClean="0">
                <a:ea typeface="ＭＳ Ｐゴシック" pitchFamily="96" charset="-128"/>
              </a:rPr>
              <a:t> </a:t>
            </a:r>
            <a:r>
              <a:rPr lang="en-US" sz="1200" dirty="0" err="1" smtClean="0">
                <a:ea typeface="ＭＳ Ｐゴシック" pitchFamily="96" charset="-128"/>
              </a:rPr>
              <a:t>para</a:t>
            </a:r>
            <a:r>
              <a:rPr lang="en-US" sz="1200" dirty="0" smtClean="0">
                <a:ea typeface="ＭＳ Ｐゴシック" pitchFamily="96" charset="-128"/>
              </a:rPr>
              <a:t>  ser </a:t>
            </a:r>
            <a:r>
              <a:rPr lang="en-US" sz="1200" dirty="0" err="1" smtClean="0">
                <a:ea typeface="ＭＳ Ｐゴシック" pitchFamily="96" charset="-128"/>
              </a:rPr>
              <a:t>procurada</a:t>
            </a:r>
            <a:r>
              <a:rPr lang="en-US" sz="1200" dirty="0" smtClean="0">
                <a:ea typeface="ＭＳ Ｐゴシック" pitchFamily="96" charset="-128"/>
              </a:rPr>
              <a:t>.</a:t>
            </a:r>
          </a:p>
          <a:p>
            <a:endParaRPr lang="en-US" sz="1600" dirty="0" smtClean="0">
              <a:ea typeface="ＭＳ Ｐゴシック" pitchFamily="96" charset="-128"/>
            </a:endParaRPr>
          </a:p>
          <a:p>
            <a:r>
              <a:rPr lang="en-US" sz="1600" dirty="0" err="1" smtClean="0">
                <a:ea typeface="ＭＳ Ｐゴシック" pitchFamily="96" charset="-128"/>
              </a:rPr>
              <a:t>Seja</a:t>
            </a:r>
            <a:r>
              <a:rPr lang="en-US" sz="1600" dirty="0" smtClean="0">
                <a:ea typeface="ＭＳ Ｐゴシック" pitchFamily="96" charset="-128"/>
              </a:rPr>
              <a:t> um </a:t>
            </a:r>
            <a:r>
              <a:rPr lang="en-US" sz="1600" dirty="0" err="1" smtClean="0">
                <a:ea typeface="ＭＳ Ｐゴシック" pitchFamily="96" charset="-128"/>
              </a:rPr>
              <a:t>bom</a:t>
            </a:r>
            <a:r>
              <a:rPr lang="en-US" sz="1600" dirty="0" smtClean="0">
                <a:ea typeface="ＭＳ Ｐゴシック" pitchFamily="96" charset="-128"/>
              </a:rPr>
              <a:t> </a:t>
            </a:r>
            <a:r>
              <a:rPr lang="en-US" sz="1600" dirty="0" err="1" smtClean="0">
                <a:ea typeface="ＭＳ Ｐゴシック" pitchFamily="96" charset="-128"/>
              </a:rPr>
              <a:t>ouvinte</a:t>
            </a:r>
            <a:endParaRPr lang="en-US" sz="1600" dirty="0" smtClean="0">
              <a:ea typeface="ＭＳ Ｐゴシック" pitchFamily="96" charset="-128"/>
            </a:endParaRPr>
          </a:p>
          <a:p>
            <a:pPr>
              <a:lnSpc>
                <a:spcPts val="1000"/>
              </a:lnSpc>
            </a:pPr>
            <a:endParaRPr lang="en-US" sz="1600" dirty="0" smtClean="0">
              <a:ea typeface="ＭＳ Ｐゴシック" pitchFamily="96" charset="-128"/>
            </a:endParaRPr>
          </a:p>
          <a:p>
            <a:pPr marL="741363" lvl="1" indent="-269875"/>
            <a:r>
              <a:rPr lang="en-US" sz="1200" dirty="0" err="1" smtClean="0">
                <a:ea typeface="ＭＳ Ｐゴシック" pitchFamily="96" charset="-128"/>
              </a:rPr>
              <a:t>Pratique</a:t>
            </a:r>
            <a:r>
              <a:rPr lang="en-US" sz="1200" dirty="0" smtClean="0">
                <a:ea typeface="ＭＳ Ｐゴシック" pitchFamily="96" charset="-128"/>
              </a:rPr>
              <a:t> </a:t>
            </a:r>
            <a:r>
              <a:rPr lang="en-US" sz="1200" dirty="0" err="1" smtClean="0">
                <a:ea typeface="ＭＳ Ｐゴシック" pitchFamily="96" charset="-128"/>
              </a:rPr>
              <a:t>habilidades</a:t>
            </a:r>
            <a:r>
              <a:rPr lang="en-US" sz="1200" dirty="0" smtClean="0">
                <a:ea typeface="ＭＳ Ｐゴシック" pitchFamily="96" charset="-128"/>
              </a:rPr>
              <a:t> de </a:t>
            </a:r>
            <a:r>
              <a:rPr lang="en-US" sz="1200" dirty="0" err="1" smtClean="0">
                <a:ea typeface="ＭＳ Ｐゴシック" pitchFamily="96" charset="-128"/>
              </a:rPr>
              <a:t>comunicação</a:t>
            </a:r>
            <a:r>
              <a:rPr lang="en-US" sz="1200" dirty="0" smtClean="0">
                <a:ea typeface="ＭＳ Ｐゴシック" pitchFamily="96" charset="-128"/>
              </a:rPr>
              <a:t> - </a:t>
            </a:r>
            <a:r>
              <a:rPr lang="en-US" sz="1200" dirty="0" err="1" smtClean="0">
                <a:ea typeface="ＭＳ Ｐゴシック" pitchFamily="96" charset="-128"/>
              </a:rPr>
              <a:t>escutar</a:t>
            </a:r>
            <a:r>
              <a:rPr lang="en-US" sz="1200" dirty="0" smtClean="0">
                <a:ea typeface="ＭＳ Ｐゴシック" pitchFamily="96" charset="-128"/>
              </a:rPr>
              <a:t> e </a:t>
            </a:r>
            <a:r>
              <a:rPr lang="en-US" sz="1200" dirty="0" err="1" smtClean="0">
                <a:ea typeface="ＭＳ Ｐゴシック" pitchFamily="96" charset="-128"/>
              </a:rPr>
              <a:t>discursar</a:t>
            </a:r>
            <a:endParaRPr lang="en-US" sz="1200" dirty="0" smtClean="0">
              <a:ea typeface="ＭＳ Ｐゴシック" pitchFamily="96" charset="-128"/>
            </a:endParaRPr>
          </a:p>
          <a:p>
            <a:endParaRPr lang="en-US" sz="1600" dirty="0" smtClean="0">
              <a:ea typeface="ＭＳ Ｐゴシック" pitchFamily="96" charset="-128"/>
            </a:endParaRPr>
          </a:p>
          <a:p>
            <a:r>
              <a:rPr lang="en-US" sz="1600" dirty="0" err="1" smtClean="0">
                <a:ea typeface="ＭＳ Ｐゴシック" pitchFamily="96" charset="-128"/>
              </a:rPr>
              <a:t>Mantenha</a:t>
            </a:r>
            <a:r>
              <a:rPr lang="en-US" sz="1600" dirty="0" smtClean="0">
                <a:ea typeface="ＭＳ Ｐゴシック" pitchFamily="96" charset="-128"/>
              </a:rPr>
              <a:t> um </a:t>
            </a:r>
            <a:r>
              <a:rPr lang="en-US" sz="1600" dirty="0" err="1" smtClean="0">
                <a:ea typeface="ＭＳ Ｐゴシック" pitchFamily="96" charset="-128"/>
              </a:rPr>
              <a:t>relacionamento</a:t>
            </a:r>
            <a:r>
              <a:rPr lang="en-US" sz="1600" dirty="0" smtClean="0">
                <a:ea typeface="ＭＳ Ｐゴシック" pitchFamily="96" charset="-128"/>
              </a:rPr>
              <a:t> com a </a:t>
            </a:r>
            <a:r>
              <a:rPr lang="en-US" sz="1600" dirty="0" err="1" smtClean="0">
                <a:ea typeface="ＭＳ Ｐゴシック" pitchFamily="96" charset="-128"/>
              </a:rPr>
              <a:t>mídia</a:t>
            </a:r>
            <a:r>
              <a:rPr lang="en-US" sz="1600" dirty="0" smtClean="0">
                <a:ea typeface="ＭＳ Ｐゴシック" pitchFamily="96" charset="-128"/>
              </a:rPr>
              <a:t> e </a:t>
            </a:r>
            <a:r>
              <a:rPr lang="en-US" sz="1600" dirty="0" err="1" smtClean="0">
                <a:ea typeface="ＭＳ Ｐゴシック" pitchFamily="96" charset="-128"/>
              </a:rPr>
              <a:t>outras</a:t>
            </a:r>
            <a:r>
              <a:rPr lang="en-US" sz="1600" dirty="0" smtClean="0">
                <a:ea typeface="ＭＳ Ｐゴシック" pitchFamily="96" charset="-128"/>
              </a:rPr>
              <a:t> </a:t>
            </a:r>
            <a:r>
              <a:rPr lang="en-US" sz="1600" dirty="0" err="1" smtClean="0">
                <a:ea typeface="ＭＳ Ｐゴシック" pitchFamily="96" charset="-128"/>
              </a:rPr>
              <a:t>fontes</a:t>
            </a:r>
            <a:r>
              <a:rPr lang="en-US" sz="1600" dirty="0" smtClean="0">
                <a:ea typeface="ＭＳ Ｐゴシック" pitchFamily="96" charset="-128"/>
              </a:rPr>
              <a:t> </a:t>
            </a:r>
            <a:r>
              <a:rPr lang="en-US" sz="1600" dirty="0" err="1" smtClean="0">
                <a:ea typeface="ＭＳ Ｐゴシック" pitchFamily="96" charset="-128"/>
              </a:rPr>
              <a:t>críticas</a:t>
            </a:r>
            <a:r>
              <a:rPr lang="en-US" sz="1600" dirty="0" smtClean="0">
                <a:ea typeface="ＭＳ Ｐゴシック" pitchFamily="96" charset="-128"/>
              </a:rPr>
              <a:t> de </a:t>
            </a:r>
            <a:r>
              <a:rPr lang="en-US" sz="1600" dirty="0" err="1" smtClean="0">
                <a:ea typeface="ＭＳ Ｐゴシック" pitchFamily="96" charset="-128"/>
              </a:rPr>
              <a:t>informação</a:t>
            </a:r>
            <a:r>
              <a:rPr lang="en-US" sz="1600" dirty="0" smtClean="0">
                <a:ea typeface="ＭＳ Ｐゴシック" pitchFamily="96" charset="-128"/>
              </a:rPr>
              <a:t> </a:t>
            </a:r>
            <a:r>
              <a:rPr lang="en-US" sz="1600" dirty="0" err="1" smtClean="0">
                <a:ea typeface="ＭＳ Ｐゴシック" pitchFamily="96" charset="-128"/>
              </a:rPr>
              <a:t>como</a:t>
            </a:r>
            <a:r>
              <a:rPr lang="en-US" sz="1600" dirty="0" smtClean="0">
                <a:ea typeface="ＭＳ Ｐゴシック" pitchFamily="96" charset="-128"/>
              </a:rPr>
              <a:t> </a:t>
            </a:r>
            <a:r>
              <a:rPr lang="en-US" sz="1600" dirty="0" err="1" smtClean="0">
                <a:ea typeface="ＭＳ Ｐゴシック" pitchFamily="96" charset="-128"/>
              </a:rPr>
              <a:t>por</a:t>
            </a:r>
            <a:r>
              <a:rPr lang="en-US" sz="1600" dirty="0" smtClean="0">
                <a:ea typeface="ＭＳ Ｐゴシック" pitchFamily="96" charset="-128"/>
              </a:rPr>
              <a:t> ex., </a:t>
            </a:r>
            <a:r>
              <a:rPr lang="en-US" sz="1600" dirty="0" err="1" smtClean="0">
                <a:ea typeface="ＭＳ Ｐゴシック" pitchFamily="96" charset="-128"/>
              </a:rPr>
              <a:t>líderes</a:t>
            </a:r>
            <a:r>
              <a:rPr lang="en-US" sz="1600" dirty="0" smtClean="0">
                <a:ea typeface="ＭＳ Ｐゴシック" pitchFamily="96" charset="-128"/>
              </a:rPr>
              <a:t> de </a:t>
            </a:r>
            <a:r>
              <a:rPr lang="en-US" sz="1600" dirty="0" err="1" smtClean="0">
                <a:ea typeface="ＭＳ Ｐゴシック" pitchFamily="96" charset="-128"/>
              </a:rPr>
              <a:t>comunidade</a:t>
            </a:r>
            <a:r>
              <a:rPr lang="en-US" sz="1600" dirty="0" smtClean="0">
                <a:ea typeface="ＭＳ Ｐゴシック" pitchFamily="96" charset="-128"/>
              </a:rPr>
              <a:t> </a:t>
            </a:r>
            <a:r>
              <a:rPr lang="en-US" sz="1600" dirty="0" err="1" smtClean="0">
                <a:ea typeface="ＭＳ Ｐゴシック" pitchFamily="96" charset="-128"/>
              </a:rPr>
              <a:t>em</a:t>
            </a:r>
            <a:r>
              <a:rPr lang="en-US" sz="1600" dirty="0" smtClean="0">
                <a:ea typeface="ＭＳ Ｐゴシック" pitchFamily="96" charset="-128"/>
              </a:rPr>
              <a:t> </a:t>
            </a:r>
            <a:r>
              <a:rPr lang="en-US" sz="1600" dirty="0" err="1" smtClean="0">
                <a:ea typeface="ＭＳ Ｐゴシック" pitchFamily="96" charset="-128"/>
              </a:rPr>
              <a:t>governo</a:t>
            </a:r>
            <a:r>
              <a:rPr lang="en-US" sz="1600" dirty="0" smtClean="0">
                <a:ea typeface="ＭＳ Ｐゴシック" pitchFamily="96" charset="-128"/>
              </a:rPr>
              <a:t>, </a:t>
            </a:r>
            <a:r>
              <a:rPr lang="en-US" sz="1600" dirty="0" err="1" smtClean="0">
                <a:ea typeface="ＭＳ Ｐゴシック" pitchFamily="96" charset="-128"/>
              </a:rPr>
              <a:t>religião</a:t>
            </a:r>
            <a:r>
              <a:rPr lang="en-US" sz="1600" dirty="0" smtClean="0">
                <a:ea typeface="ＭＳ Ｐゴシック" pitchFamily="96" charset="-128"/>
              </a:rPr>
              <a:t>, e </a:t>
            </a:r>
            <a:r>
              <a:rPr lang="en-US" sz="1600" dirty="0" err="1" smtClean="0">
                <a:ea typeface="ＭＳ Ｐゴシック" pitchFamily="96" charset="-128"/>
              </a:rPr>
              <a:t>sociedade</a:t>
            </a:r>
            <a:r>
              <a:rPr lang="en-US" sz="1600" dirty="0" smtClean="0">
                <a:ea typeface="ＭＳ Ｐゴシック" pitchFamily="96" charset="-128"/>
              </a:rPr>
              <a:t> civil</a:t>
            </a:r>
          </a:p>
          <a:p>
            <a:pPr>
              <a:lnSpc>
                <a:spcPts val="1000"/>
              </a:lnSpc>
            </a:pPr>
            <a:endParaRPr lang="en-US" sz="1600" dirty="0" smtClean="0">
              <a:ea typeface="ＭＳ Ｐゴシック" pitchFamily="96" charset="-128"/>
            </a:endParaRPr>
          </a:p>
          <a:p>
            <a:pPr marL="741363" lvl="1" indent="-269875"/>
            <a:r>
              <a:rPr lang="en-US" sz="1200" dirty="0" err="1" smtClean="0">
                <a:ea typeface="ＭＳ Ｐゴシック" pitchFamily="96" charset="-128"/>
              </a:rPr>
              <a:t>Em</a:t>
            </a:r>
            <a:r>
              <a:rPr lang="en-US" sz="1200" dirty="0" smtClean="0">
                <a:ea typeface="ＭＳ Ｐゴシック" pitchFamily="96" charset="-128"/>
              </a:rPr>
              <a:t> </a:t>
            </a:r>
            <a:r>
              <a:rPr lang="en-US" sz="1200" dirty="0" err="1" smtClean="0">
                <a:ea typeface="ＭＳ Ｐゴシック" pitchFamily="96" charset="-128"/>
              </a:rPr>
              <a:t>caso</a:t>
            </a:r>
            <a:r>
              <a:rPr lang="en-US" sz="1200" dirty="0" smtClean="0">
                <a:ea typeface="ＭＳ Ｐゴシック" pitchFamily="96" charset="-128"/>
              </a:rPr>
              <a:t> de </a:t>
            </a:r>
            <a:r>
              <a:rPr lang="en-US" sz="1200" dirty="0" err="1" smtClean="0">
                <a:ea typeface="ＭＳ Ｐゴシック" pitchFamily="96" charset="-128"/>
              </a:rPr>
              <a:t>emergência</a:t>
            </a:r>
            <a:r>
              <a:rPr lang="en-US" sz="1200" dirty="0" smtClean="0">
                <a:ea typeface="ＭＳ Ｐゴシック" pitchFamily="96" charset="-128"/>
              </a:rPr>
              <a:t> o </a:t>
            </a:r>
            <a:r>
              <a:rPr lang="en-US" sz="1200" dirty="0" err="1" smtClean="0">
                <a:ea typeface="ＭＳ Ｐゴシック" pitchFamily="96" charset="-128"/>
              </a:rPr>
              <a:t>seu</a:t>
            </a:r>
            <a:r>
              <a:rPr lang="en-US" sz="1200" dirty="0" smtClean="0">
                <a:ea typeface="ＭＳ Ｐゴシック" pitchFamily="96" charset="-128"/>
              </a:rPr>
              <a:t> </a:t>
            </a:r>
            <a:r>
              <a:rPr lang="en-US" sz="1200" dirty="0" err="1" smtClean="0">
                <a:ea typeface="ＭＳ Ｐゴシック" pitchFamily="96" charset="-128"/>
              </a:rPr>
              <a:t>relacionamento</a:t>
            </a:r>
            <a:r>
              <a:rPr lang="en-US" sz="1200" dirty="0" smtClean="0">
                <a:ea typeface="ＭＳ Ｐゴシック" pitchFamily="96" charset="-128"/>
              </a:rPr>
              <a:t> com </a:t>
            </a:r>
            <a:r>
              <a:rPr lang="en-US" sz="1200" dirty="0" err="1" smtClean="0">
                <a:ea typeface="ＭＳ Ｐゴシック" pitchFamily="96" charset="-128"/>
              </a:rPr>
              <a:t>esses</a:t>
            </a:r>
            <a:r>
              <a:rPr lang="en-US" sz="1200" dirty="0" smtClean="0">
                <a:ea typeface="ＭＳ Ｐゴシック" pitchFamily="96" charset="-128"/>
              </a:rPr>
              <a:t> </a:t>
            </a:r>
            <a:r>
              <a:rPr lang="en-US" sz="1200" dirty="0" err="1" smtClean="0">
                <a:ea typeface="ＭＳ Ｐゴシック" pitchFamily="96" charset="-128"/>
              </a:rPr>
              <a:t>influentes</a:t>
            </a:r>
            <a:r>
              <a:rPr lang="en-US" sz="1200" dirty="0" smtClean="0">
                <a:ea typeface="ＭＳ Ｐゴシック" pitchFamily="96" charset="-128"/>
              </a:rPr>
              <a:t> o </a:t>
            </a:r>
            <a:r>
              <a:rPr lang="en-US" sz="1200" dirty="0" err="1" smtClean="0">
                <a:ea typeface="ＭＳ Ｐゴシック" pitchFamily="96" charset="-128"/>
              </a:rPr>
              <a:t>ajudarão</a:t>
            </a:r>
            <a:r>
              <a:rPr lang="en-US" sz="1200" dirty="0" smtClean="0">
                <a:ea typeface="ＭＳ Ｐゴシック" pitchFamily="96" charset="-128"/>
              </a:rPr>
              <a:t> a </a:t>
            </a:r>
            <a:r>
              <a:rPr lang="en-US" sz="1200" dirty="0" err="1" smtClean="0">
                <a:ea typeface="ＭＳ Ｐゴシック" pitchFamily="96" charset="-128"/>
              </a:rPr>
              <a:t>assegurar</a:t>
            </a:r>
            <a:r>
              <a:rPr lang="en-US" sz="1200" dirty="0" smtClean="0">
                <a:ea typeface="ＭＳ Ｐゴシック" pitchFamily="96" charset="-128"/>
              </a:rPr>
              <a:t> </a:t>
            </a:r>
            <a:r>
              <a:rPr lang="en-US" sz="1200" dirty="0" err="1" smtClean="0">
                <a:ea typeface="ＭＳ Ｐゴシック" pitchFamily="96" charset="-128"/>
              </a:rPr>
              <a:t>que</a:t>
            </a:r>
            <a:r>
              <a:rPr lang="en-US" sz="1200" dirty="0" smtClean="0">
                <a:ea typeface="ＭＳ Ｐゴシック" pitchFamily="96" charset="-128"/>
              </a:rPr>
              <a:t> a </a:t>
            </a:r>
            <a:r>
              <a:rPr lang="en-US" sz="1200" dirty="0" err="1" smtClean="0">
                <a:ea typeface="ＭＳ Ｐゴシック" pitchFamily="96" charset="-128"/>
              </a:rPr>
              <a:t>informação</a:t>
            </a:r>
            <a:r>
              <a:rPr lang="en-US" sz="1200" dirty="0" smtClean="0">
                <a:ea typeface="ＭＳ Ｐゴシック" pitchFamily="96" charset="-128"/>
              </a:rPr>
              <a:t> </a:t>
            </a:r>
            <a:r>
              <a:rPr lang="en-US" sz="1200" dirty="0" err="1" smtClean="0">
                <a:ea typeface="ＭＳ Ｐゴシック" pitchFamily="96" charset="-128"/>
              </a:rPr>
              <a:t>correta</a:t>
            </a:r>
            <a:r>
              <a:rPr lang="en-US" sz="1200" dirty="0" smtClean="0">
                <a:ea typeface="ＭＳ Ｐゴシック" pitchFamily="96" charset="-128"/>
              </a:rPr>
              <a:t> </a:t>
            </a:r>
            <a:r>
              <a:rPr lang="en-US" sz="1200" dirty="0" err="1" smtClean="0">
                <a:ea typeface="ＭＳ Ｐゴシック" pitchFamily="96" charset="-128"/>
              </a:rPr>
              <a:t>seja</a:t>
            </a:r>
            <a:r>
              <a:rPr lang="en-US" sz="1200" dirty="0" smtClean="0">
                <a:ea typeface="ＭＳ Ｐゴシック" pitchFamily="96" charset="-128"/>
              </a:rPr>
              <a:t> </a:t>
            </a:r>
            <a:r>
              <a:rPr lang="en-US" sz="1200" dirty="0" err="1" smtClean="0">
                <a:ea typeface="ＭＳ Ｐゴシック" pitchFamily="96" charset="-128"/>
              </a:rPr>
              <a:t>clarificada</a:t>
            </a:r>
            <a:r>
              <a:rPr lang="en-US" sz="1200" dirty="0" smtClean="0">
                <a:ea typeface="ＭＳ Ｐゴシック" pitchFamily="96" charset="-128"/>
              </a:rPr>
              <a:t> antes dos </a:t>
            </a:r>
            <a:r>
              <a:rPr lang="en-US" sz="1200" dirty="0" err="1" smtClean="0">
                <a:ea typeface="ＭＳ Ｐゴシック" pitchFamily="96" charset="-128"/>
              </a:rPr>
              <a:t>rumores</a:t>
            </a:r>
            <a:r>
              <a:rPr lang="en-US" sz="1200" dirty="0" smtClean="0">
                <a:ea typeface="ＭＳ Ｐゴシック" pitchFamily="96" charset="-128"/>
              </a:rPr>
              <a:t> e </a:t>
            </a:r>
            <a:r>
              <a:rPr lang="en-US" sz="1200" dirty="0" err="1" smtClean="0">
                <a:ea typeface="ＭＳ Ｐゴシック" pitchFamily="96" charset="-128"/>
              </a:rPr>
              <a:t>boatos</a:t>
            </a:r>
            <a:r>
              <a:rPr lang="en-US" sz="1200" dirty="0" smtClean="0">
                <a:ea typeface="ＭＳ Ｐゴシック" pitchFamily="96" charset="-128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4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0" y="2209800"/>
            <a:ext cx="9144000" cy="14700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r>
              <a:rPr lang="en-US" sz="9600" b="1" smtClean="0">
                <a:ea typeface="ＭＳ Ｐゴシック" pitchFamily="96" charset="-128"/>
              </a:rPr>
              <a:t>FIM</a:t>
            </a:r>
          </a:p>
        </p:txBody>
      </p:sp>
      <p:sp>
        <p:nvSpPr>
          <p:cNvPr id="95235" name="Rectangle 5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0" y="3886200"/>
            <a:ext cx="91440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b="1" smtClean="0">
                <a:ea typeface="ＭＳ Ｐゴシック" pitchFamily="96" charset="-128"/>
              </a:rPr>
              <a:t>Obrigado pela sua participação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8839200" cy="1600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5" name="Picture 4" descr="PREVENT_QRcod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0" y="6096000"/>
            <a:ext cx="419100" cy="4191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8600" y="61722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http://h1n1vax.aed.org/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40"/>
          <p:cNvSpPr>
            <a:spLocks noGrp="1"/>
          </p:cNvSpPr>
          <p:nvPr>
            <p:ph type="title"/>
          </p:nvPr>
        </p:nvSpPr>
        <p:spPr>
          <a:xfrm>
            <a:off x="457200" y="438150"/>
            <a:ext cx="8229600" cy="914400"/>
          </a:xfrm>
        </p:spPr>
        <p:txBody>
          <a:bodyPr/>
          <a:lstStyle/>
          <a:p>
            <a:r>
              <a:rPr lang="en-US" sz="2400" cap="none" smtClean="0">
                <a:ea typeface="ＭＳ Ｐゴシック" pitchFamily="96" charset="-128"/>
              </a:rPr>
              <a:t>COMO VOCÊ COMPARTILHA INFORMAÇÃO </a:t>
            </a:r>
            <a:br>
              <a:rPr lang="en-US" sz="2400" cap="none" smtClean="0">
                <a:ea typeface="ＭＳ Ｐゴシック" pitchFamily="96" charset="-128"/>
              </a:rPr>
            </a:br>
            <a:r>
              <a:rPr lang="en-US" sz="2400" cap="none" smtClean="0">
                <a:ea typeface="ＭＳ Ｐゴシック" pitchFamily="96" charset="-128"/>
              </a:rPr>
              <a:t>SEGUIDA DE UMA INVESTIGAÇÃO? 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200" dirty="0" smtClean="0">
                <a:ea typeface="ＭＳ Ｐゴシック" pitchFamily="96" charset="-128"/>
              </a:rPr>
              <a:t>Como </a:t>
            </a:r>
            <a:r>
              <a:rPr lang="en-US" sz="2200" dirty="0" err="1" smtClean="0">
                <a:ea typeface="ＭＳ Ｐゴシック" pitchFamily="96" charset="-128"/>
              </a:rPr>
              <a:t>você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faz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suas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recomendações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alcançarem</a:t>
            </a:r>
            <a:r>
              <a:rPr lang="en-US" sz="2200" dirty="0" smtClean="0">
                <a:ea typeface="ＭＳ Ｐゴシック" pitchFamily="96" charset="-128"/>
              </a:rPr>
              <a:t> as </a:t>
            </a:r>
            <a:r>
              <a:rPr lang="en-US" sz="2200" dirty="0" err="1" smtClean="0">
                <a:ea typeface="ＭＳ Ｐゴシック" pitchFamily="96" charset="-128"/>
              </a:rPr>
              <a:t>pessoas</a:t>
            </a:r>
            <a:r>
              <a:rPr lang="en-US" sz="2200" dirty="0" smtClean="0">
                <a:ea typeface="ＭＳ Ｐゴシック" pitchFamily="96" charset="-128"/>
              </a:rPr>
              <a:t>? </a:t>
            </a:r>
            <a:r>
              <a:rPr lang="en-US" sz="2200" dirty="0" err="1" smtClean="0">
                <a:ea typeface="ＭＳ Ｐゴシック" pitchFamily="96" charset="-128"/>
              </a:rPr>
              <a:t>Maneiras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que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você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pode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pensar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em</a:t>
            </a:r>
            <a:r>
              <a:rPr lang="en-US" sz="2200" dirty="0" smtClean="0">
                <a:ea typeface="ＭＳ Ｐゴシック" pitchFamily="96" charset="-128"/>
              </a:rPr>
              <a:t>... </a:t>
            </a:r>
          </a:p>
          <a:p>
            <a:pPr eaLnBrk="1" hangingPunct="1">
              <a:lnSpc>
                <a:spcPts val="1000"/>
              </a:lnSpc>
            </a:pPr>
            <a:endParaRPr lang="en-US" sz="2200" dirty="0" smtClean="0">
              <a:ea typeface="ＭＳ Ｐゴシック" pitchFamily="96" charset="-128"/>
            </a:endParaRPr>
          </a:p>
          <a:p>
            <a:r>
              <a:rPr lang="en-US" sz="2200" dirty="0" err="1" smtClean="0">
                <a:ea typeface="ＭＳ Ｐゴシック" pitchFamily="96" charset="-128"/>
              </a:rPr>
              <a:t>Por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quê</a:t>
            </a:r>
            <a:r>
              <a:rPr lang="en-US" sz="2200" dirty="0" smtClean="0">
                <a:ea typeface="ＭＳ Ｐゴシック" pitchFamily="96" charset="-128"/>
              </a:rPr>
              <a:t> as </a:t>
            </a:r>
            <a:r>
              <a:rPr lang="en-US" sz="2200" dirty="0" err="1" smtClean="0">
                <a:ea typeface="ＭＳ Ｐゴシック" pitchFamily="96" charset="-128"/>
              </a:rPr>
              <a:t>pessoas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precisam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entender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suas</a:t>
            </a:r>
            <a:r>
              <a:rPr lang="en-US" sz="2200" dirty="0" smtClean="0">
                <a:ea typeface="ＭＳ Ｐゴシック" pitchFamily="96" charset="-128"/>
              </a:rPr>
              <a:t>  </a:t>
            </a:r>
            <a:r>
              <a:rPr lang="en-US" sz="2200" dirty="0" err="1" smtClean="0">
                <a:ea typeface="ＭＳ Ｐゴシック" pitchFamily="96" charset="-128"/>
              </a:rPr>
              <a:t>recomendações</a:t>
            </a:r>
            <a:r>
              <a:rPr lang="en-US" sz="2200" dirty="0" smtClean="0">
                <a:ea typeface="ＭＳ Ｐゴシック" pitchFamily="96" charset="-128"/>
              </a:rPr>
              <a:t> e </a:t>
            </a:r>
            <a:r>
              <a:rPr lang="en-US" sz="2200" u="sng" dirty="0" smtClean="0">
                <a:ea typeface="ＭＳ Ｐゴシック" pitchFamily="96" charset="-128"/>
              </a:rPr>
              <a:t>as </a:t>
            </a:r>
            <a:r>
              <a:rPr lang="en-US" sz="2200" u="sng" dirty="0" err="1" smtClean="0">
                <a:ea typeface="ＭＳ Ｐゴシック" pitchFamily="96" charset="-128"/>
              </a:rPr>
              <a:t>fazer</a:t>
            </a:r>
            <a:r>
              <a:rPr lang="en-US" sz="2200" dirty="0" smtClean="0">
                <a:ea typeface="ＭＳ Ｐゴシック" pitchFamily="96" charset="-128"/>
              </a:rPr>
              <a:t>?</a:t>
            </a:r>
          </a:p>
          <a:p>
            <a:pPr eaLnBrk="1" hangingPunct="1">
              <a:lnSpc>
                <a:spcPts val="1000"/>
              </a:lnSpc>
              <a:buFont typeface="Wingdings" pitchFamily="-110" charset="2"/>
              <a:buNone/>
            </a:pPr>
            <a:endParaRPr lang="en-US" sz="2200" dirty="0" smtClean="0">
              <a:ea typeface="ＭＳ Ｐゴシック" pitchFamily="96" charset="-128"/>
            </a:endParaRPr>
          </a:p>
          <a:p>
            <a:r>
              <a:rPr lang="en-US" sz="2200" dirty="0" err="1" smtClean="0">
                <a:ea typeface="ＭＳ Ｐゴシック" pitchFamily="96" charset="-128"/>
              </a:rPr>
              <a:t>Qual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cobertura</a:t>
            </a:r>
            <a:r>
              <a:rPr lang="en-US" sz="2200" dirty="0" smtClean="0">
                <a:ea typeface="ＭＳ Ｐゴシック" pitchFamily="96" charset="-128"/>
              </a:rPr>
              <a:t> de </a:t>
            </a:r>
            <a:r>
              <a:rPr lang="en-US" sz="2200" dirty="0" err="1" smtClean="0">
                <a:ea typeface="ＭＳ Ｐゴシック" pitchFamily="96" charset="-128"/>
              </a:rPr>
              <a:t>mídia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você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viu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que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ajuda</a:t>
            </a:r>
            <a:r>
              <a:rPr lang="en-US" sz="2200" dirty="0" smtClean="0">
                <a:ea typeface="ＭＳ Ｐゴシック" pitchFamily="96" charset="-128"/>
              </a:rPr>
              <a:t> as </a:t>
            </a:r>
            <a:r>
              <a:rPr lang="en-US" sz="2200" dirty="0" err="1" smtClean="0">
                <a:ea typeface="ＭＳ Ｐゴシック" pitchFamily="96" charset="-128"/>
              </a:rPr>
              <a:t>recomendações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alcançarem</a:t>
            </a:r>
            <a:r>
              <a:rPr lang="en-US" sz="2200" dirty="0" smtClean="0">
                <a:ea typeface="ＭＳ Ｐゴシック" pitchFamily="96" charset="-128"/>
              </a:rPr>
              <a:t> o </a:t>
            </a:r>
            <a:r>
              <a:rPr lang="en-US" sz="2200" dirty="0" err="1" smtClean="0">
                <a:ea typeface="ＭＳ Ｐゴシック" pitchFamily="96" charset="-128"/>
              </a:rPr>
              <a:t>público</a:t>
            </a:r>
            <a:r>
              <a:rPr lang="en-US" sz="2200" dirty="0" smtClean="0">
                <a:ea typeface="ＭＳ Ｐゴシック" pitchFamily="96" charset="-128"/>
              </a:rPr>
              <a:t>?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3EEB89-6208-4095-8E46-4F3F6E0C5DB8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4" descr="Flow_Port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2286000"/>
            <a:ext cx="394335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5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669925"/>
            <a:ext cx="8229600" cy="609600"/>
          </a:xfrm>
        </p:spPr>
        <p:txBody>
          <a:bodyPr/>
          <a:lstStyle/>
          <a:p>
            <a:pPr eaLnBrk="1" hangingPunct="1"/>
            <a:r>
              <a:rPr lang="en-US" sz="3600" cap="none" smtClean="0">
                <a:ea typeface="ＭＳ Ｐゴシック" pitchFamily="96" charset="-128"/>
              </a:rPr>
              <a:t>AUDIÊNCIAS</a:t>
            </a:r>
            <a:endParaRPr lang="en-US" sz="3400" cap="none" smtClean="0">
              <a:ea typeface="ＭＳ Ｐゴシック" pitchFamily="96" charset="-128"/>
            </a:endParaRP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0C998F-5A50-40EC-A1BB-2A8CDE567326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5" descr="Flow2_Port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6025" y="2422525"/>
            <a:ext cx="6700838" cy="347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C814C1-C39A-44AC-A28E-09434326D0A2}" type="slidenum">
              <a:rPr lang="en-US"/>
              <a:pPr/>
              <a:t>6</a:t>
            </a:fld>
            <a:endParaRPr lang="en-US"/>
          </a:p>
        </p:txBody>
      </p:sp>
      <p:sp>
        <p:nvSpPr>
          <p:cNvPr id="60420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666750"/>
            <a:ext cx="8229600" cy="685800"/>
          </a:xfrm>
        </p:spPr>
        <p:txBody>
          <a:bodyPr/>
          <a:lstStyle/>
          <a:p>
            <a:r>
              <a:rPr lang="en-US" sz="2400" cap="none" smtClean="0">
                <a:ea typeface="ＭＳ Ｐゴシック" pitchFamily="96" charset="-128"/>
              </a:rPr>
              <a:t>HABILIDADES DE COMUNICAÇÃO PARA CADA</a:t>
            </a:r>
            <a:br>
              <a:rPr lang="en-US" sz="2400" cap="none" smtClean="0">
                <a:ea typeface="ＭＳ Ｐゴシック" pitchFamily="96" charset="-128"/>
              </a:rPr>
            </a:br>
            <a:r>
              <a:rPr lang="en-US" sz="2400" cap="none" smtClean="0">
                <a:ea typeface="ＭＳ Ｐゴシック" pitchFamily="96" charset="-128"/>
              </a:rPr>
              <a:t>PASSO DO SEU TRABALHO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EACAFB-E78A-42B1-91BD-45BC3182BE6A}" type="slidenum">
              <a:rPr lang="en-US"/>
              <a:pPr/>
              <a:t>7</a:t>
            </a:fld>
            <a:endParaRPr lang="en-US"/>
          </a:p>
        </p:txBody>
      </p:sp>
      <p:sp>
        <p:nvSpPr>
          <p:cNvPr id="61443" name="Title 1"/>
          <p:cNvSpPr>
            <a:spLocks noGrp="1"/>
          </p:cNvSpPr>
          <p:nvPr>
            <p:ph type="title"/>
          </p:nvPr>
        </p:nvSpPr>
        <p:spPr>
          <a:xfrm>
            <a:off x="685800" y="619125"/>
            <a:ext cx="7772400" cy="609600"/>
          </a:xfrm>
        </p:spPr>
        <p:txBody>
          <a:bodyPr/>
          <a:lstStyle/>
          <a:p>
            <a:r>
              <a:rPr lang="en-US" sz="3200" cap="none" smtClean="0">
                <a:ea typeface="ＭＳ Ｐゴシック" pitchFamily="96" charset="-128"/>
              </a:rPr>
              <a:t>LIMITAÇÕES</a:t>
            </a:r>
            <a:endParaRPr lang="th-TH" cap="none" smtClean="0">
              <a:ea typeface="ＭＳ Ｐゴシック" pitchFamily="96" charset="-128"/>
            </a:endParaRPr>
          </a:p>
        </p:txBody>
      </p:sp>
      <p:sp>
        <p:nvSpPr>
          <p:cNvPr id="61444" name="Content Placeholder 2"/>
          <p:cNvSpPr>
            <a:spLocks noGrp="1"/>
          </p:cNvSpPr>
          <p:nvPr>
            <p:ph idx="1"/>
          </p:nvPr>
        </p:nvSpPr>
        <p:spPr>
          <a:xfrm>
            <a:off x="838200" y="1773238"/>
            <a:ext cx="7543800" cy="4724400"/>
          </a:xfrm>
        </p:spPr>
        <p:txBody>
          <a:bodyPr/>
          <a:lstStyle/>
          <a:p>
            <a:r>
              <a:rPr lang="en-US" sz="2200" dirty="0" err="1" smtClean="0">
                <a:ea typeface="ＭＳ Ｐゴシック" pitchFamily="96" charset="-128"/>
              </a:rPr>
              <a:t>Comunicação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não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pode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fornecer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serviços</a:t>
            </a:r>
            <a:endParaRPr lang="en-US" sz="2200" dirty="0" smtClean="0">
              <a:ea typeface="ＭＳ Ｐゴシック" pitchFamily="96" charset="-128"/>
            </a:endParaRPr>
          </a:p>
          <a:p>
            <a:pPr>
              <a:lnSpc>
                <a:spcPts val="1000"/>
              </a:lnSpc>
            </a:pPr>
            <a:endParaRPr lang="en-US" sz="2200" dirty="0" smtClean="0">
              <a:ea typeface="ＭＳ Ｐゴシック" pitchFamily="96" charset="-128"/>
            </a:endParaRPr>
          </a:p>
          <a:p>
            <a:r>
              <a:rPr lang="en-US" sz="2200" dirty="0" smtClean="0">
                <a:ea typeface="ＭＳ Ｐゴシック" pitchFamily="96" charset="-128"/>
              </a:rPr>
              <a:t>Pessoas têm barreiras em agir</a:t>
            </a:r>
            <a:r>
              <a:rPr lang="en-US" sz="2200" smtClean="0">
                <a:ea typeface="ＭＳ Ｐゴシック" pitchFamily="96" charset="-128"/>
              </a:rPr>
              <a:t>… para</a:t>
            </a:r>
            <a:r>
              <a:rPr lang="en-US" sz="2200" dirty="0" smtClean="0">
                <a:ea typeface="ＭＳ Ｐゴシック" pitchFamily="96" charset="-128"/>
              </a:rPr>
              <a:t/>
            </a:r>
            <a:br>
              <a:rPr lang="en-US" sz="2200" dirty="0" smtClean="0">
                <a:ea typeface="ＭＳ Ｐゴシック" pitchFamily="96" charset="-128"/>
              </a:rPr>
            </a:br>
            <a:r>
              <a:rPr lang="en-US" sz="2200" smtClean="0">
                <a:ea typeface="ＭＳ Ｐゴシック" pitchFamily="96" charset="-128"/>
              </a:rPr>
              <a:t>mudar </a:t>
            </a:r>
            <a:r>
              <a:rPr lang="en-US" sz="2200" dirty="0" smtClean="0">
                <a:ea typeface="ＭＳ Ｐゴシック" pitchFamily="96" charset="-128"/>
              </a:rPr>
              <a:t>comportamento</a:t>
            </a:r>
          </a:p>
          <a:p>
            <a:pPr>
              <a:lnSpc>
                <a:spcPts val="1000"/>
              </a:lnSpc>
            </a:pPr>
            <a:endParaRPr lang="en-US" sz="2200" dirty="0" smtClean="0">
              <a:ea typeface="ＭＳ Ｐゴシック" pitchFamily="96" charset="-128"/>
            </a:endParaRPr>
          </a:p>
          <a:p>
            <a:r>
              <a:rPr lang="en-US" sz="2200" dirty="0" smtClean="0">
                <a:ea typeface="ＭＳ Ｐゴシック" pitchFamily="96" charset="-128"/>
              </a:rPr>
              <a:t>A </a:t>
            </a:r>
            <a:r>
              <a:rPr lang="en-US" sz="2200" dirty="0" err="1" smtClean="0">
                <a:ea typeface="ＭＳ Ｐゴシック" pitchFamily="96" charset="-128"/>
              </a:rPr>
              <a:t>baixa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instrução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pode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impedir</a:t>
            </a:r>
            <a:r>
              <a:rPr lang="en-US" sz="2200" dirty="0" smtClean="0">
                <a:ea typeface="ＭＳ Ｐゴシック" pitchFamily="96" charset="-128"/>
              </a:rPr>
              <a:t> a </a:t>
            </a:r>
            <a:r>
              <a:rPr lang="en-US" sz="2200" dirty="0" err="1" smtClean="0">
                <a:ea typeface="ＭＳ Ｐゴシック" pitchFamily="96" charset="-128"/>
              </a:rPr>
              <a:t>disseminação</a:t>
            </a:r>
            <a:endParaRPr lang="en-US" sz="2200" dirty="0" smtClean="0">
              <a:ea typeface="ＭＳ Ｐゴシック" pitchFamily="96" charset="-128"/>
            </a:endParaRPr>
          </a:p>
          <a:p>
            <a:pPr>
              <a:buNone/>
            </a:pPr>
            <a:r>
              <a:rPr lang="en-US" sz="2200" dirty="0" smtClean="0">
                <a:ea typeface="ＭＳ Ｐゴシック" pitchFamily="96" charset="-128"/>
              </a:rPr>
              <a:t>	de </a:t>
            </a:r>
            <a:r>
              <a:rPr lang="en-US" sz="2200" dirty="0" err="1" smtClean="0">
                <a:ea typeface="ＭＳ Ｐゴシック" pitchFamily="96" charset="-128"/>
              </a:rPr>
              <a:t>informação</a:t>
            </a:r>
            <a:endParaRPr lang="en-US" sz="2200" dirty="0" smtClean="0">
              <a:ea typeface="ＭＳ Ｐゴシック" pitchFamily="96" charset="-128"/>
            </a:endParaRPr>
          </a:p>
          <a:p>
            <a:pPr>
              <a:lnSpc>
                <a:spcPts val="1000"/>
              </a:lnSpc>
            </a:pPr>
            <a:endParaRPr lang="en-US" sz="2200" dirty="0" smtClean="0">
              <a:ea typeface="ＭＳ Ｐゴシック" pitchFamily="96" charset="-128"/>
            </a:endParaRPr>
          </a:p>
          <a:p>
            <a:r>
              <a:rPr lang="en-US" sz="2200" dirty="0" err="1" smtClean="0">
                <a:ea typeface="ＭＳ Ｐゴシック" pitchFamily="96" charset="-128"/>
              </a:rPr>
              <a:t>Em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algumas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situações</a:t>
            </a:r>
            <a:r>
              <a:rPr lang="en-US" sz="2200" dirty="0" smtClean="0">
                <a:ea typeface="ＭＳ Ｐゴシック" pitchFamily="96" charset="-128"/>
              </a:rPr>
              <a:t> de </a:t>
            </a:r>
            <a:r>
              <a:rPr lang="en-US" sz="2200" dirty="0" err="1" smtClean="0">
                <a:ea typeface="ＭＳ Ｐゴシック" pitchFamily="96" charset="-128"/>
              </a:rPr>
              <a:t>saúde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suprimentos</a:t>
            </a:r>
            <a:endParaRPr lang="en-US" sz="2200" dirty="0" smtClean="0">
              <a:ea typeface="ＭＳ Ｐゴシック" pitchFamily="96" charset="-128"/>
            </a:endParaRPr>
          </a:p>
          <a:p>
            <a:pPr>
              <a:buNone/>
            </a:pPr>
            <a:r>
              <a:rPr lang="en-US" sz="2200" dirty="0" smtClean="0">
                <a:ea typeface="ＭＳ Ｐゴシック" pitchFamily="96" charset="-128"/>
              </a:rPr>
              <a:t>	</a:t>
            </a:r>
            <a:r>
              <a:rPr lang="en-US" sz="2200" dirty="0" err="1" smtClean="0">
                <a:ea typeface="ＭＳ Ｐゴシック" pitchFamily="96" charset="-128"/>
              </a:rPr>
              <a:t>são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necessários</a:t>
            </a:r>
            <a:r>
              <a:rPr lang="en-US" sz="2200" dirty="0" smtClean="0">
                <a:ea typeface="ＭＳ Ｐゴシック" pitchFamily="96" charset="-128"/>
              </a:rPr>
              <a:t>.</a:t>
            </a:r>
          </a:p>
          <a:p>
            <a:endParaRPr lang="th-TH" sz="2200" dirty="0" smtClean="0">
              <a:ea typeface="ＭＳ Ｐゴシック" pitchFamily="96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09600" y="2590800"/>
            <a:ext cx="7924800" cy="838200"/>
          </a:xfrm>
          <a:prstGeom prst="rect">
            <a:avLst/>
          </a:prstGeom>
          <a:solidFill>
            <a:srgbClr val="5DBDE3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09600" y="3429000"/>
            <a:ext cx="7924800" cy="838200"/>
          </a:xfrm>
          <a:prstGeom prst="rect">
            <a:avLst/>
          </a:prstGeom>
          <a:solidFill>
            <a:srgbClr val="F7BB0F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62468" name="Rectangle 11"/>
          <p:cNvSpPr>
            <a:spLocks noChangeArrowheads="1"/>
          </p:cNvSpPr>
          <p:nvPr/>
        </p:nvSpPr>
        <p:spPr bwMode="auto">
          <a:xfrm>
            <a:off x="609600" y="2667000"/>
            <a:ext cx="7924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/>
            <a:r>
              <a:rPr lang="en-US" sz="4000" b="1">
                <a:solidFill>
                  <a:srgbClr val="000000"/>
                </a:solidFill>
              </a:rPr>
              <a:t>LIÇÃO  1 </a:t>
            </a:r>
            <a:endParaRPr lang="fr-FR" sz="38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2469" name="Rectangle 12"/>
          <p:cNvSpPr>
            <a:spLocks noChangeArrowheads="1"/>
          </p:cNvSpPr>
          <p:nvPr/>
        </p:nvSpPr>
        <p:spPr bwMode="auto">
          <a:xfrm>
            <a:off x="609600" y="3643313"/>
            <a:ext cx="79248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/>
            <a:r>
              <a:rPr lang="en-US" sz="2200" b="1">
                <a:solidFill>
                  <a:srgbClr val="000000"/>
                </a:solidFill>
              </a:rPr>
              <a:t>Escutando a Comunidade durante as Investigações </a:t>
            </a:r>
            <a:endParaRPr lang="fr-FR" sz="2200" b="1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smtClean="0">
                <a:ea typeface="ＭＳ Ｐゴシック" pitchFamily="96" charset="-128"/>
              </a:rPr>
              <a:t>LIÇÃO 1 - OBJETIVOS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315200" cy="4724400"/>
          </a:xfrm>
        </p:spPr>
        <p:txBody>
          <a:bodyPr/>
          <a:lstStyle/>
          <a:p>
            <a:r>
              <a:rPr lang="en-US" sz="2200" dirty="0" smtClean="0">
                <a:ea typeface="ＭＳ Ｐゴシック" pitchFamily="96" charset="-128"/>
              </a:rPr>
              <a:t>No final </a:t>
            </a:r>
            <a:r>
              <a:rPr lang="en-US" sz="2200" dirty="0" err="1" smtClean="0">
                <a:ea typeface="ＭＳ Ｐゴシック" pitchFamily="96" charset="-128"/>
              </a:rPr>
              <a:t>desta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lição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os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participantes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  <a:r>
              <a:rPr lang="en-US" sz="2200" dirty="0" err="1" smtClean="0">
                <a:ea typeface="ＭＳ Ｐゴシック" pitchFamily="96" charset="-128"/>
              </a:rPr>
              <a:t>serão</a:t>
            </a:r>
            <a:r>
              <a:rPr lang="en-US" sz="2200" dirty="0" smtClean="0">
                <a:ea typeface="ＭＳ Ｐゴシック" pitchFamily="96" charset="-128"/>
              </a:rPr>
              <a:t> </a:t>
            </a:r>
          </a:p>
          <a:p>
            <a:pPr>
              <a:buFont typeface="Wingdings" pitchFamily="-110" charset="2"/>
              <a:buNone/>
            </a:pPr>
            <a:r>
              <a:rPr lang="en-US" sz="2200" dirty="0" smtClean="0">
                <a:ea typeface="ＭＳ Ｐゴシック" pitchFamily="96" charset="-128"/>
              </a:rPr>
              <a:t>	</a:t>
            </a:r>
            <a:r>
              <a:rPr lang="en-US" sz="2200" dirty="0" err="1" smtClean="0">
                <a:ea typeface="ＭＳ Ｐゴシック" pitchFamily="96" charset="-128"/>
              </a:rPr>
              <a:t>capazes</a:t>
            </a:r>
            <a:r>
              <a:rPr lang="en-US" sz="2200" dirty="0" smtClean="0">
                <a:ea typeface="ＭＳ Ｐゴシック" pitchFamily="96" charset="-128"/>
              </a:rPr>
              <a:t> de:</a:t>
            </a:r>
          </a:p>
          <a:p>
            <a:pPr>
              <a:lnSpc>
                <a:spcPts val="1000"/>
              </a:lnSpc>
            </a:pPr>
            <a:endParaRPr lang="en-US" sz="2200" dirty="0" smtClean="0">
              <a:ea typeface="ＭＳ Ｐゴシック" pitchFamily="96" charset="-128"/>
            </a:endParaRPr>
          </a:p>
          <a:p>
            <a:pPr marL="741363" lvl="1" indent="-269875"/>
            <a:r>
              <a:rPr lang="en-US" sz="1800" dirty="0" err="1" smtClean="0">
                <a:ea typeface="ＭＳ Ｐゴシック" pitchFamily="96" charset="-128"/>
              </a:rPr>
              <a:t>Usar</a:t>
            </a:r>
            <a:r>
              <a:rPr lang="en-US" sz="1800" dirty="0" smtClean="0">
                <a:ea typeface="ＭＳ Ｐゴシック" pitchFamily="96" charset="-128"/>
              </a:rPr>
              <a:t> as </a:t>
            </a:r>
            <a:r>
              <a:rPr lang="en-US" sz="1800" dirty="0" err="1" smtClean="0">
                <a:ea typeface="ＭＳ Ｐゴシック" pitchFamily="96" charset="-128"/>
              </a:rPr>
              <a:t>habilidades</a:t>
            </a:r>
            <a:r>
              <a:rPr lang="en-US" sz="1800" dirty="0" smtClean="0">
                <a:ea typeface="ＭＳ Ｐゴシック" pitchFamily="96" charset="-128"/>
              </a:rPr>
              <a:t> de </a:t>
            </a:r>
            <a:r>
              <a:rPr lang="en-US" sz="1800" dirty="0" err="1" smtClean="0">
                <a:ea typeface="ＭＳ Ｐゴシック" pitchFamily="96" charset="-128"/>
              </a:rPr>
              <a:t>Comunicação</a:t>
            </a:r>
            <a:r>
              <a:rPr lang="en-US" sz="1800" dirty="0" smtClean="0">
                <a:ea typeface="ＭＳ Ｐゴシック" pitchFamily="96" charset="-128"/>
              </a:rPr>
              <a:t> </a:t>
            </a:r>
            <a:r>
              <a:rPr lang="en-US" sz="1800" dirty="0" err="1" smtClean="0">
                <a:ea typeface="ＭＳ Ｐゴシック" pitchFamily="96" charset="-128"/>
              </a:rPr>
              <a:t>Interpessoal</a:t>
            </a:r>
            <a:r>
              <a:rPr lang="en-US" sz="1800" dirty="0" smtClean="0">
                <a:ea typeface="ＭＳ Ｐゴシック" pitchFamily="96" charset="-128"/>
              </a:rPr>
              <a:t> (IPC) </a:t>
            </a:r>
          </a:p>
          <a:p>
            <a:pPr marL="741363" lvl="1" indent="-269875">
              <a:buNone/>
            </a:pPr>
            <a:r>
              <a:rPr lang="en-US" sz="1800" dirty="0" smtClean="0">
                <a:ea typeface="ＭＳ Ｐゴシック" pitchFamily="96" charset="-128"/>
              </a:rPr>
              <a:t>	</a:t>
            </a:r>
            <a:r>
              <a:rPr lang="en-US" sz="1800" dirty="0" err="1" smtClean="0">
                <a:ea typeface="ＭＳ Ｐゴシック" pitchFamily="96" charset="-128"/>
              </a:rPr>
              <a:t>para</a:t>
            </a:r>
            <a:r>
              <a:rPr lang="en-US" sz="1800" dirty="0" smtClean="0">
                <a:ea typeface="ＭＳ Ｐゴシック" pitchFamily="96" charset="-128"/>
              </a:rPr>
              <a:t>  </a:t>
            </a:r>
            <a:r>
              <a:rPr lang="en-US" sz="1800" dirty="0" err="1" smtClean="0">
                <a:ea typeface="ＭＳ Ｐゴシック" pitchFamily="96" charset="-128"/>
              </a:rPr>
              <a:t>entrevistar</a:t>
            </a:r>
            <a:r>
              <a:rPr lang="en-US" sz="1800" dirty="0" smtClean="0">
                <a:ea typeface="ＭＳ Ｐゴシック" pitchFamily="96" charset="-128"/>
              </a:rPr>
              <a:t> </a:t>
            </a:r>
            <a:r>
              <a:rPr lang="en-US" sz="1800" dirty="0" err="1" smtClean="0">
                <a:ea typeface="ＭＳ Ｐゴシック" pitchFamily="96" charset="-128"/>
              </a:rPr>
              <a:t>efetivamente</a:t>
            </a:r>
            <a:r>
              <a:rPr lang="en-US" sz="1800" dirty="0" smtClean="0">
                <a:ea typeface="ＭＳ Ｐゴシック" pitchFamily="96" charset="-128"/>
              </a:rPr>
              <a:t> </a:t>
            </a:r>
            <a:r>
              <a:rPr lang="en-US" sz="1800" dirty="0" err="1" smtClean="0">
                <a:ea typeface="ＭＳ Ｐゴシック" pitchFamily="96" charset="-128"/>
              </a:rPr>
              <a:t>membros</a:t>
            </a:r>
            <a:r>
              <a:rPr lang="en-US" sz="1800" dirty="0" smtClean="0">
                <a:ea typeface="ＭＳ Ｐゴシック" pitchFamily="96" charset="-128"/>
              </a:rPr>
              <a:t> </a:t>
            </a:r>
            <a:r>
              <a:rPr lang="en-US" sz="1800" dirty="0" err="1" smtClean="0">
                <a:ea typeface="ＭＳ Ｐゴシック" pitchFamily="96" charset="-128"/>
              </a:rPr>
              <a:t>da</a:t>
            </a:r>
            <a:r>
              <a:rPr lang="en-US" sz="1800" dirty="0" smtClean="0">
                <a:ea typeface="ＭＳ Ｐゴシック" pitchFamily="96" charset="-128"/>
              </a:rPr>
              <a:t> </a:t>
            </a:r>
            <a:r>
              <a:rPr lang="en-US" sz="1800" dirty="0" err="1" smtClean="0">
                <a:ea typeface="ＭＳ Ｐゴシック" pitchFamily="96" charset="-128"/>
              </a:rPr>
              <a:t>comunidade</a:t>
            </a:r>
            <a:r>
              <a:rPr lang="en-US" sz="1800" dirty="0" smtClean="0">
                <a:ea typeface="ＭＳ Ｐゴシック" pitchFamily="96" charset="-128"/>
              </a:rPr>
              <a:t>, </a:t>
            </a:r>
            <a:r>
              <a:rPr lang="en-US" sz="1800" dirty="0" err="1" smtClean="0">
                <a:ea typeface="ＭＳ Ｐゴシック" pitchFamily="96" charset="-128"/>
              </a:rPr>
              <a:t>pacientes</a:t>
            </a:r>
            <a:r>
              <a:rPr lang="en-US" sz="1800" dirty="0" smtClean="0">
                <a:ea typeface="ＭＳ Ｐゴシック" pitchFamily="96" charset="-128"/>
              </a:rPr>
              <a:t> e </a:t>
            </a:r>
            <a:r>
              <a:rPr lang="en-US" sz="1800" dirty="0" err="1" smtClean="0">
                <a:ea typeface="ＭＳ Ｐゴシック" pitchFamily="96" charset="-128"/>
              </a:rPr>
              <a:t>trabalhadores</a:t>
            </a:r>
            <a:r>
              <a:rPr lang="en-US" sz="1800" dirty="0" smtClean="0">
                <a:ea typeface="ＭＳ Ｐゴシック" pitchFamily="96" charset="-128"/>
              </a:rPr>
              <a:t> de </a:t>
            </a:r>
            <a:r>
              <a:rPr lang="en-US" sz="1800" dirty="0" err="1" smtClean="0">
                <a:ea typeface="ＭＳ Ｐゴシック" pitchFamily="96" charset="-128"/>
              </a:rPr>
              <a:t>saúde</a:t>
            </a:r>
            <a:r>
              <a:rPr lang="en-US" sz="1800" dirty="0" smtClean="0">
                <a:ea typeface="ＭＳ Ｐゴシック" pitchFamily="96" charset="-128"/>
              </a:rPr>
              <a:t> </a:t>
            </a:r>
            <a:r>
              <a:rPr lang="en-US" sz="1800" dirty="0" err="1" smtClean="0">
                <a:ea typeface="ＭＳ Ｐゴシック" pitchFamily="96" charset="-128"/>
              </a:rPr>
              <a:t>durante</a:t>
            </a:r>
            <a:r>
              <a:rPr lang="en-US" sz="1800" dirty="0" smtClean="0">
                <a:ea typeface="ＭＳ Ｐゴシック" pitchFamily="96" charset="-128"/>
              </a:rPr>
              <a:t> as </a:t>
            </a:r>
            <a:r>
              <a:rPr lang="en-US" sz="1800" dirty="0" err="1" smtClean="0">
                <a:ea typeface="ＭＳ Ｐゴシック" pitchFamily="96" charset="-128"/>
              </a:rPr>
              <a:t>investigações</a:t>
            </a:r>
            <a:r>
              <a:rPr lang="en-US" sz="1800" dirty="0" smtClean="0">
                <a:ea typeface="ＭＳ Ｐゴシック" pitchFamily="96" charset="-128"/>
              </a:rPr>
              <a:t> de </a:t>
            </a:r>
            <a:r>
              <a:rPr lang="en-US" sz="1800" dirty="0" err="1" smtClean="0">
                <a:ea typeface="ＭＳ Ｐゴシック" pitchFamily="96" charset="-128"/>
              </a:rPr>
              <a:t>manifestação</a:t>
            </a:r>
            <a:endParaRPr lang="en-US" sz="1800" dirty="0" smtClean="0">
              <a:ea typeface="ＭＳ Ｐゴシック" pitchFamily="96" charset="-128"/>
            </a:endParaRPr>
          </a:p>
          <a:p>
            <a:pPr marL="741363" lvl="1" indent="-269875">
              <a:lnSpc>
                <a:spcPts val="1000"/>
              </a:lnSpc>
            </a:pPr>
            <a:endParaRPr lang="en-US" sz="1800" dirty="0" smtClean="0">
              <a:ea typeface="ＭＳ Ｐゴシック" pitchFamily="96" charset="-128"/>
            </a:endParaRPr>
          </a:p>
          <a:p>
            <a:pPr marL="741363" lvl="1" indent="-269875"/>
            <a:r>
              <a:rPr lang="en-US" sz="1800" dirty="0" err="1" smtClean="0">
                <a:ea typeface="ＭＳ Ｐゴシック" pitchFamily="96" charset="-128"/>
              </a:rPr>
              <a:t>Usar</a:t>
            </a:r>
            <a:r>
              <a:rPr lang="en-US" sz="1800" dirty="0" smtClean="0">
                <a:ea typeface="ＭＳ Ｐゴシック" pitchFamily="96" charset="-128"/>
              </a:rPr>
              <a:t> </a:t>
            </a:r>
            <a:r>
              <a:rPr lang="en-US" sz="1800" dirty="0" err="1" smtClean="0">
                <a:ea typeface="ＭＳ Ｐゴシック" pitchFamily="96" charset="-128"/>
              </a:rPr>
              <a:t>linguagem</a:t>
            </a:r>
            <a:r>
              <a:rPr lang="en-US" sz="1800" dirty="0" smtClean="0">
                <a:ea typeface="ＭＳ Ｐゴシック" pitchFamily="96" charset="-128"/>
              </a:rPr>
              <a:t> simples </a:t>
            </a:r>
            <a:r>
              <a:rPr lang="en-US" sz="1800" dirty="0" err="1" smtClean="0">
                <a:ea typeface="ＭＳ Ｐゴシック" pitchFamily="96" charset="-128"/>
              </a:rPr>
              <a:t>em</a:t>
            </a:r>
            <a:r>
              <a:rPr lang="en-US" sz="1800" dirty="0" smtClean="0">
                <a:ea typeface="ＭＳ Ｐゴシック" pitchFamily="96" charset="-128"/>
              </a:rPr>
              <a:t> </a:t>
            </a:r>
            <a:r>
              <a:rPr lang="en-US" sz="1800" dirty="0" err="1" smtClean="0">
                <a:ea typeface="ＭＳ Ｐゴシック" pitchFamily="96" charset="-128"/>
              </a:rPr>
              <a:t>comunicações</a:t>
            </a:r>
            <a:r>
              <a:rPr lang="en-US" sz="1800" dirty="0" smtClean="0">
                <a:ea typeface="ＭＳ Ｐゴシック" pitchFamily="96" charset="-128"/>
              </a:rPr>
              <a:t> </a:t>
            </a:r>
            <a:r>
              <a:rPr lang="en-US" sz="1800" dirty="0" err="1" smtClean="0">
                <a:ea typeface="ＭＳ Ｐゴシック" pitchFamily="96" charset="-128"/>
              </a:rPr>
              <a:t>verbais</a:t>
            </a:r>
            <a:endParaRPr lang="en-US" sz="1800" dirty="0" smtClean="0">
              <a:ea typeface="ＭＳ Ｐゴシック" pitchFamily="96" charset="-128"/>
            </a:endParaRPr>
          </a:p>
          <a:p>
            <a:pPr>
              <a:lnSpc>
                <a:spcPts val="500"/>
              </a:lnSpc>
            </a:pPr>
            <a:endParaRPr lang="en-US" sz="2400" dirty="0" smtClean="0">
              <a:ea typeface="ＭＳ Ｐゴシック" pitchFamily="96" charset="-128"/>
            </a:endParaRPr>
          </a:p>
          <a:p>
            <a:pPr marL="741363" lvl="1" indent="-269875"/>
            <a:endParaRPr lang="en-US" sz="6600" dirty="0" smtClean="0">
              <a:ea typeface="ＭＳ Ｐゴシック" pitchFamily="96" charset="-128"/>
            </a:endParaRPr>
          </a:p>
        </p:txBody>
      </p:sp>
      <p:sp>
        <p:nvSpPr>
          <p:cNvPr id="6349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95768F-A14F-4FA5-8CCA-3C84B9E3E9CC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2">
      <a:dk1>
        <a:srgbClr val="003C8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Office Theme">
  <a:themeElements>
    <a:clrScheme name="Custom 1">
      <a:dk1>
        <a:srgbClr val="003C8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4127</TotalTime>
  <Words>746</Words>
  <Application>Microsoft Office PowerPoint</Application>
  <PresentationFormat>On-screen Show (4:3)</PresentationFormat>
  <Paragraphs>341</Paragraphs>
  <Slides>39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Profile</vt:lpstr>
      <vt:lpstr>Office Theme</vt:lpstr>
      <vt:lpstr>1_Office Theme</vt:lpstr>
      <vt:lpstr>1_Profile</vt:lpstr>
      <vt:lpstr>Slide 1</vt:lpstr>
      <vt:lpstr>Slide 2</vt:lpstr>
      <vt:lpstr>ÍNDICES</vt:lpstr>
      <vt:lpstr>COMO VOCÊ COMPARTILHA INFORMAÇÃO  SEGUIDA DE UMA INVESTIGAÇÃO? </vt:lpstr>
      <vt:lpstr>AUDIÊNCIAS</vt:lpstr>
      <vt:lpstr>HABILIDADES DE COMUNICAÇÃO PARA CADA PASSO DO SEU TRABALHO</vt:lpstr>
      <vt:lpstr>LIMITAÇÕES</vt:lpstr>
      <vt:lpstr>Slide 8</vt:lpstr>
      <vt:lpstr>LIÇÃO 1 - OBJETIVOS</vt:lpstr>
      <vt:lpstr>ATIVIDADE 1 - FAZENDO  PERGUNTAS ÚTEIS</vt:lpstr>
      <vt:lpstr>ATIVIDADE 2 - ESCUTA EFICAZ</vt:lpstr>
      <vt:lpstr>ESCUTANDO...</vt:lpstr>
      <vt:lpstr>ATIVIDADE 2 - ESCUTANDO O RÁDIO</vt:lpstr>
      <vt:lpstr>ATIVIDADE 3 - PERMANECENDO OBJETIVO</vt:lpstr>
      <vt:lpstr>POR QUÊ FICAR OBJETIVO?</vt:lpstr>
      <vt:lpstr>INDICAÇÃO DA OPINIÃO</vt:lpstr>
      <vt:lpstr>Slide 17</vt:lpstr>
      <vt:lpstr>LIÇÃO 2 - OBJETIVOS</vt:lpstr>
      <vt:lpstr>HABILIDADES DE COMUNICAÇÃO PARA CADA PASSO DE SEU TRABALHO</vt:lpstr>
      <vt:lpstr>  RECOMENDAÇÕES PARA  A CAPACITAÇÃO DURANTE A EPIDEMIA</vt:lpstr>
      <vt:lpstr>  RECOMENDAÇÕES EFETIVAS: CRITÉRIOS</vt:lpstr>
      <vt:lpstr>ATIVIDADE 1 - ESTUDO DO CASO</vt:lpstr>
      <vt:lpstr>ATIVIDADE 2 - DE QUEM É O PONTO DE VISTA?</vt:lpstr>
      <vt:lpstr>MANTENHA EM MENTE O PONTO  DE VISTA DA AUDIÊNCIA</vt:lpstr>
      <vt:lpstr>ATIVIDADE 2 - DE QUEM É O PONTO DE VISTA?</vt:lpstr>
      <vt:lpstr>  PONTOS DE DISCURSO</vt:lpstr>
      <vt:lpstr>ATIVIDADE 3 - ESBOÇO DE PONTOS DE DISCURSOS</vt:lpstr>
      <vt:lpstr>ATIVIDADE 4 - PRÁTICA EM PARES</vt:lpstr>
      <vt:lpstr>Slide 29</vt:lpstr>
      <vt:lpstr>LIÇÃO 3 - OBJETIVOS</vt:lpstr>
      <vt:lpstr>MÍDIA</vt:lpstr>
      <vt:lpstr>BENEFÍCIOS EM TRABALHAR COM A MÍDIA</vt:lpstr>
      <vt:lpstr>UM BOM RELACIONAMENTO</vt:lpstr>
      <vt:lpstr>ATIVIDADE 1 - USANDO OS  PONTOS DE DISCURSO</vt:lpstr>
      <vt:lpstr>ATENÇÃO A LINGUAGEM CORPORAL</vt:lpstr>
      <vt:lpstr>ATIVIDADE 2 - LINGUAGEM CORPORAL</vt:lpstr>
      <vt:lpstr>ATIVIDADE 3 - FERRAMENTAS DE MONITORAMENTO</vt:lpstr>
      <vt:lpstr>DISCUSSÃO FINAL</vt:lpstr>
      <vt:lpstr>FIM</vt:lpstr>
    </vt:vector>
  </TitlesOfParts>
  <Company>aed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aed-user</dc:creator>
  <cp:lastModifiedBy>jvitick</cp:lastModifiedBy>
  <cp:revision>251</cp:revision>
  <dcterms:created xsi:type="dcterms:W3CDTF">2010-05-03T01:30:54Z</dcterms:created>
  <dcterms:modified xsi:type="dcterms:W3CDTF">2011-12-09T19:27:04Z</dcterms:modified>
</cp:coreProperties>
</file>